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8" r:id="rId2"/>
  </p:sldMasterIdLst>
  <p:notesMasterIdLst>
    <p:notesMasterId r:id="rId33"/>
  </p:notesMasterIdLst>
  <p:handoutMasterIdLst>
    <p:handoutMasterId r:id="rId34"/>
  </p:handoutMasterIdLst>
  <p:sldIdLst>
    <p:sldId id="256" r:id="rId3"/>
    <p:sldId id="294" r:id="rId4"/>
    <p:sldId id="29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0" r:id="rId13"/>
    <p:sldId id="267" r:id="rId14"/>
    <p:sldId id="268" r:id="rId15"/>
    <p:sldId id="269" r:id="rId16"/>
    <p:sldId id="287" r:id="rId17"/>
    <p:sldId id="271" r:id="rId18"/>
    <p:sldId id="274" r:id="rId19"/>
    <p:sldId id="275" r:id="rId20"/>
    <p:sldId id="276" r:id="rId21"/>
    <p:sldId id="266" r:id="rId22"/>
    <p:sldId id="289" r:id="rId23"/>
    <p:sldId id="281" r:id="rId24"/>
    <p:sldId id="282" r:id="rId25"/>
    <p:sldId id="277" r:id="rId26"/>
    <p:sldId id="280" r:id="rId27"/>
    <p:sldId id="286" r:id="rId28"/>
    <p:sldId id="290" r:id="rId29"/>
    <p:sldId id="291" r:id="rId30"/>
    <p:sldId id="293" r:id="rId31"/>
    <p:sldId id="292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 Light" panose="020F0502020204030203" pitchFamily="34" charset="0"/>
      <p:regular r:id="rId39"/>
      <p: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anose="020B0806030504020204" charset="0"/>
      <p:bold r:id="rId45"/>
    </p:embeddedFont>
    <p:embeddedFont>
      <p:font typeface="Open Sans Light" panose="020B0306030504020204" pitchFamily="34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798"/>
    <a:srgbClr val="0070BB"/>
    <a:srgbClr val="F26722"/>
    <a:srgbClr val="333C5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0893" autoAdjust="0"/>
  </p:normalViewPr>
  <p:slideViewPr>
    <p:cSldViewPr snapToGrid="0" showGuides="1">
      <p:cViewPr varScale="1">
        <p:scale>
          <a:sx n="75" d="100"/>
          <a:sy n="75" d="100"/>
        </p:scale>
        <p:origin x="4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034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8-4440-9301-3B807D866996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DF-418F-84E7-F5DE42ADBB7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11.2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DF-418F-84E7-F5DE42ADB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52-4AD3-A124-B5D0633BA006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52-4AD3-A124-B5D0633BA00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DF-418F-84E7-F5DE42ADB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D4-4698-B4A9-1E96BB537E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D4-4698-B4A9-1E96BB537E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D4-4698-B4A9-1E96BB537EE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239142304"/>
        <c:axId val="179114448"/>
      </c:barChart>
      <c:catAx>
        <c:axId val="239142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14448"/>
        <c:crosses val="autoZero"/>
        <c:auto val="1"/>
        <c:lblAlgn val="ctr"/>
        <c:lblOffset val="100"/>
        <c:noMultiLvlLbl val="0"/>
      </c:catAx>
      <c:valAx>
        <c:axId val="179114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14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4-4614-ADA7-DE9A2E3282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F4-4614-ADA7-DE9A2E3282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2672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F4-4614-ADA7-DE9A2E328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034976"/>
        <c:axId val="307036288"/>
      </c:lineChart>
      <c:catAx>
        <c:axId val="30703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36288"/>
        <c:crosses val="autoZero"/>
        <c:auto val="1"/>
        <c:lblAlgn val="ctr"/>
        <c:lblOffset val="100"/>
        <c:noMultiLvlLbl val="0"/>
      </c:catAx>
      <c:valAx>
        <c:axId val="30703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34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A8DF4-6A87-4F69-8212-F0A65870B2F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A7267-269F-4D26-9F96-B6358A06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7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4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8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1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2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3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2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bott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451B1-FA3D-49AF-B257-4EF3E897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C262571A-4B18-47D0-9481-15B9509AB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" y="3221671"/>
            <a:ext cx="6251575" cy="28371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274052" y="1706011"/>
            <a:ext cx="2165830" cy="21658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598049" y="1706011"/>
            <a:ext cx="2165830" cy="21658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598049" y="4047301"/>
            <a:ext cx="2165830" cy="21658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274052" y="4047301"/>
            <a:ext cx="2165830" cy="21658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54525" y="1762491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2871945" y="1762491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5089365" y="1762491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7306785" y="1762491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9524205" y="1762491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654525" y="3927740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2871945" y="3927740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089365" y="3927740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7306785" y="3927740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524205" y="3927740"/>
            <a:ext cx="2013269" cy="2013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81000" y="2983230"/>
            <a:ext cx="3646487" cy="321151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92747" y="2983230"/>
            <a:ext cx="1990884" cy="3211513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48891" y="2983230"/>
            <a:ext cx="1990884" cy="3211513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505035" y="1554480"/>
            <a:ext cx="3405650" cy="464026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005445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599805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8D452-8991-4650-9A2D-635953D3F111}"/>
              </a:ext>
            </a:extLst>
          </p:cNvPr>
          <p:cNvSpPr/>
          <p:nvPr userDrawn="1"/>
        </p:nvSpPr>
        <p:spPr>
          <a:xfrm>
            <a:off x="502920" y="3959726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81000" y="376555"/>
            <a:ext cx="2743200" cy="330644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284220" y="376555"/>
            <a:ext cx="2743200" cy="330644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7440" y="376555"/>
            <a:ext cx="2743200" cy="33064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090660" y="376555"/>
            <a:ext cx="2743200" cy="330644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87440" y="3874135"/>
            <a:ext cx="5646420" cy="23437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62000" y="1531619"/>
            <a:ext cx="3405650" cy="46402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293870" y="1531619"/>
            <a:ext cx="2137410" cy="225171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293870" y="3920171"/>
            <a:ext cx="2137410" cy="22517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57500" y="1531619"/>
            <a:ext cx="2137410" cy="225171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557500" y="3920171"/>
            <a:ext cx="2137410" cy="22517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821130" y="1531619"/>
            <a:ext cx="2137410" cy="225171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821130" y="3920171"/>
            <a:ext cx="2137410" cy="22517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513986" y="2395582"/>
            <a:ext cx="2667694" cy="16680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018821" y="2395581"/>
            <a:ext cx="2667694" cy="1668063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517355" y="2234322"/>
            <a:ext cx="3165791" cy="19733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736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8D452-8991-4650-9A2D-635953D3F111}"/>
              </a:ext>
            </a:extLst>
          </p:cNvPr>
          <p:cNvSpPr/>
          <p:nvPr userDrawn="1"/>
        </p:nvSpPr>
        <p:spPr>
          <a:xfrm>
            <a:off x="566928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571500" y="1189038"/>
            <a:ext cx="5326063" cy="305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64074" y="1978024"/>
            <a:ext cx="2866279" cy="384455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605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05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8D452-8991-4650-9A2D-635953D3F111}"/>
              </a:ext>
            </a:extLst>
          </p:cNvPr>
          <p:cNvSpPr/>
          <p:nvPr userDrawn="1"/>
        </p:nvSpPr>
        <p:spPr>
          <a:xfrm>
            <a:off x="661797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1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C6B57-2781-42CD-B095-CB9794D7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FF40-FA35-4925-B94E-6F47FF150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850B411-E7A2-46E5-9323-6153785B47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7201"/>
            <a:ext cx="5704503" cy="59431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130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15669"/>
            <a:ext cx="9144000" cy="24987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4561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9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240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4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81001" y="457200"/>
            <a:ext cx="11430000" cy="5943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1" y="304561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2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822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822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8D452-8991-4650-9A2D-635953D3F111}"/>
              </a:ext>
            </a:extLst>
          </p:cNvPr>
          <p:cNvSpPr/>
          <p:nvPr userDrawn="1"/>
        </p:nvSpPr>
        <p:spPr>
          <a:xfrm>
            <a:off x="6474742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12"/>
          </p:nvPr>
        </p:nvSpPr>
        <p:spPr>
          <a:xfrm>
            <a:off x="5446712" y="164158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9" name="Picture Placeholder 56"/>
          <p:cNvSpPr>
            <a:spLocks noGrp="1"/>
          </p:cNvSpPr>
          <p:nvPr>
            <p:ph type="pic" sz="quarter" idx="13"/>
          </p:nvPr>
        </p:nvSpPr>
        <p:spPr>
          <a:xfrm>
            <a:off x="1947156" y="164158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1" name="Picture Placeholder 56"/>
          <p:cNvSpPr>
            <a:spLocks noGrp="1"/>
          </p:cNvSpPr>
          <p:nvPr>
            <p:ph type="pic" sz="quarter" idx="14"/>
          </p:nvPr>
        </p:nvSpPr>
        <p:spPr>
          <a:xfrm>
            <a:off x="8946268" y="164158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1" name="Picture Placeholder 56"/>
          <p:cNvSpPr>
            <a:spLocks noGrp="1"/>
          </p:cNvSpPr>
          <p:nvPr>
            <p:ph type="pic" sz="quarter" idx="15"/>
          </p:nvPr>
        </p:nvSpPr>
        <p:spPr>
          <a:xfrm>
            <a:off x="5470877" y="408654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2" name="Picture Placeholder 56"/>
          <p:cNvSpPr>
            <a:spLocks noGrp="1"/>
          </p:cNvSpPr>
          <p:nvPr>
            <p:ph type="pic" sz="quarter" idx="16"/>
          </p:nvPr>
        </p:nvSpPr>
        <p:spPr>
          <a:xfrm>
            <a:off x="1971321" y="408654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3" name="Picture Placeholder 56"/>
          <p:cNvSpPr>
            <a:spLocks noGrp="1"/>
          </p:cNvSpPr>
          <p:nvPr>
            <p:ph type="pic" sz="quarter" idx="17"/>
          </p:nvPr>
        </p:nvSpPr>
        <p:spPr>
          <a:xfrm>
            <a:off x="8970433" y="4086544"/>
            <a:ext cx="1298575" cy="129857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81001" y="457200"/>
            <a:ext cx="11430000" cy="5943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769314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363674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537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240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4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4561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4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240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4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399" y="2115121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87399" y="2723080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7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561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4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D8561-EDEA-4D80-9C54-BFB853C9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8DD50-A959-46FD-B2A9-2578487BAB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D167BF7-ABCC-43AF-8DC3-741BDDDDC5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800" y="3165336"/>
            <a:ext cx="3492000" cy="297133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B91A53-D158-4F71-9723-B6A4927681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0000" y="3165806"/>
            <a:ext cx="3492000" cy="297133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0CAA4F6-5B7E-4E2C-9FE1-16F9797FB3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6200" y="3165334"/>
            <a:ext cx="3492000" cy="297133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1402891" y="1823327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5190170" y="4391881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49699" y="1823327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1396840" y="4391881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5206362" y="1823823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9049699" y="4391881"/>
            <a:ext cx="2532697" cy="183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86000" y="1679893"/>
            <a:ext cx="3420000" cy="2844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9800" y="1679892"/>
            <a:ext cx="3420000" cy="2844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271695" y="1679891"/>
            <a:ext cx="3420000" cy="2844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2404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809FD8-04DA-46D7-9BA9-CFC207B4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2919"/>
            <a:ext cx="9144000" cy="766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BCFD31-BEBD-4D1F-B7CF-B3C87D85A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97279"/>
            <a:ext cx="9144000" cy="24987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5923" y="3883460"/>
            <a:ext cx="2701608" cy="215534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93586" y="3879692"/>
            <a:ext cx="2701608" cy="215534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96806" y="3879692"/>
            <a:ext cx="2701608" cy="2155348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00026" y="3879692"/>
            <a:ext cx="2701608" cy="21553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29505" y="1444462"/>
            <a:ext cx="2697320" cy="2192501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04415" y="1610735"/>
            <a:ext cx="2419350" cy="2136176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475515" y="1610735"/>
            <a:ext cx="2419350" cy="2136176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44708" y="1610735"/>
            <a:ext cx="2419350" cy="21361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AF641-1C4B-47DD-A997-B51EC571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C300-6A9D-47AB-80ED-17A9B6B2F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839085"/>
            <a:ext cx="12192000" cy="327279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25780" y="1941511"/>
            <a:ext cx="2640330" cy="34940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200508-95BB-4746-A7C3-8A3405B3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2919"/>
            <a:ext cx="9144000" cy="766762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D1D81B-50D2-48FA-A550-90B0B570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097279"/>
            <a:ext cx="9144000" cy="2498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C5B3D-8F54-431A-B6A1-A2EAB98EC7C5}"/>
              </a:ext>
            </a:extLst>
          </p:cNvPr>
          <p:cNvSpPr/>
          <p:nvPr userDrawn="1"/>
        </p:nvSpPr>
        <p:spPr>
          <a:xfrm>
            <a:off x="502920" y="4572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9547-439D-4FA2-A124-D79BC9D8FC9D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2705" y="6406561"/>
            <a:ext cx="437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1"/>
                </a:solidFill>
                <a:latin typeface="+mj-lt"/>
              </a:defRPr>
            </a:lvl1pPr>
          </a:lstStyle>
          <a:p>
            <a:fld id="{2E94512F-4FCD-4B8F-9303-F99597583E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E9D8E-15B3-421B-9731-2C5B23511F2B}"/>
              </a:ext>
            </a:extLst>
          </p:cNvPr>
          <p:cNvSpPr/>
          <p:nvPr userDrawn="1"/>
        </p:nvSpPr>
        <p:spPr>
          <a:xfrm rot="5400000">
            <a:off x="11300634" y="6571123"/>
            <a:ext cx="30814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7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  <p:sldLayoutId id="2147483682" r:id="rId13"/>
    <p:sldLayoutId id="2147483683" r:id="rId14"/>
    <p:sldLayoutId id="2147483685" r:id="rId15"/>
    <p:sldLayoutId id="2147483684" r:id="rId16"/>
    <p:sldLayoutId id="2147483686" r:id="rId17"/>
    <p:sldLayoutId id="2147483689" r:id="rId18"/>
    <p:sldLayoutId id="2147483688" r:id="rId19"/>
    <p:sldLayoutId id="2147483691" r:id="rId20"/>
    <p:sldLayoutId id="2147483690" r:id="rId21"/>
    <p:sldLayoutId id="2147483692" r:id="rId22"/>
    <p:sldLayoutId id="2147483693" r:id="rId23"/>
    <p:sldLayoutId id="2147483694" r:id="rId24"/>
    <p:sldLayoutId id="2147483695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0469B-61CB-490D-B98B-C6300FA08182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www.yourwebsite.com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4512F-4FCD-4B8F-9303-F99597583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4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  <p:sldLayoutId id="2147483697" r:id="rId3"/>
    <p:sldLayoutId id="2147483696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7.svg"/><Relationship Id="rId3" Type="http://schemas.openxmlformats.org/officeDocument/2006/relationships/image" Target="../media/image22.jpg"/><Relationship Id="rId7" Type="http://schemas.openxmlformats.org/officeDocument/2006/relationships/image" Target="../media/image25.jpeg"/><Relationship Id="rId12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g"/><Relationship Id="rId11" Type="http://schemas.openxmlformats.org/officeDocument/2006/relationships/image" Target="../media/image29.jpe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9.jpe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43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baobab trees with Avenue of the Baobabs in the background">
            <a:extLst>
              <a:ext uri="{FF2B5EF4-FFF2-40B4-BE49-F238E27FC236}">
                <a16:creationId xmlns:a16="http://schemas.microsoft.com/office/drawing/2014/main" id="{E675E4C3-207B-38A3-1BAF-ADE88EFAD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5" b="8665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381000" y="2520315"/>
            <a:ext cx="11430000" cy="1817370"/>
          </a:xfrm>
          <a:prstGeom prst="rect">
            <a:avLst/>
          </a:prstGeom>
          <a:solidFill>
            <a:srgbClr val="0070B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1920" y="2769314"/>
            <a:ext cx="9144000" cy="766762"/>
          </a:xfrm>
        </p:spPr>
        <p:txBody>
          <a:bodyPr/>
          <a:lstStyle/>
          <a:p>
            <a:pPr algn="ctr"/>
            <a:r>
              <a:rPr lang="en-US" dirty="0"/>
              <a:t>IMPACT ECO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04080" y="3807614"/>
            <a:ext cx="459042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Presented by: Sam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Sambuila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20470" y="2775107"/>
            <a:ext cx="62865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logo">
            <a:extLst>
              <a:ext uri="{FF2B5EF4-FFF2-40B4-BE49-F238E27FC236}">
                <a16:creationId xmlns:a16="http://schemas.microsoft.com/office/drawing/2014/main" id="{C0007EF8-7376-2BDC-CBEB-04522ABC1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5583745"/>
            <a:ext cx="1583724" cy="5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OBJECTIVE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0147" y="2095939"/>
            <a:ext cx="471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quini</a:t>
            </a:r>
            <a:r>
              <a:rPr lang="en-US" sz="1200" dirty="0"/>
              <a:t>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quasiuei</a:t>
            </a:r>
            <a:r>
              <a:rPr lang="en-US" sz="1200" dirty="0"/>
              <a:t> </a:t>
            </a:r>
            <a:r>
              <a:rPr lang="en-US" sz="1200" dirty="0" err="1"/>
              <a:t>molestias</a:t>
            </a:r>
            <a:r>
              <a:rPr lang="en-US" sz="1200" dirty="0"/>
              <a:t> </a:t>
            </a:r>
            <a:r>
              <a:rPr lang="en-US" sz="1200" dirty="0" err="1"/>
              <a:t>excepturi</a:t>
            </a:r>
            <a:r>
              <a:rPr lang="en-US" sz="1200" dirty="0"/>
              <a:t> </a:t>
            </a:r>
            <a:r>
              <a:rPr lang="en-US" sz="1200" dirty="0" err="1"/>
              <a:t>sint</a:t>
            </a:r>
            <a:r>
              <a:rPr lang="en-US" sz="1200" dirty="0"/>
              <a:t> </a:t>
            </a:r>
            <a:r>
              <a:rPr lang="en-US" sz="1200" dirty="0" err="1"/>
              <a:t>occaec</a:t>
            </a:r>
            <a:r>
              <a:rPr lang="en-US" sz="12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149" y="1864041"/>
            <a:ext cx="471376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235461" y="1864041"/>
            <a:ext cx="830580" cy="879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235461" y="2743201"/>
            <a:ext cx="830580" cy="164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235461" y="4389121"/>
            <a:ext cx="830580" cy="17497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447" y="2160504"/>
            <a:ext cx="10706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15%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447" y="3418286"/>
            <a:ext cx="10706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30%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447" y="5120875"/>
            <a:ext cx="10706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55%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186055" y="2299970"/>
            <a:ext cx="64960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86055" y="3549972"/>
            <a:ext cx="64960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86055" y="5259233"/>
            <a:ext cx="64960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55674" y="2462686"/>
            <a:ext cx="368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55674" y="1976804"/>
            <a:ext cx="212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6722"/>
                </a:solidFill>
                <a:latin typeface="+mj-lt"/>
              </a:rPr>
              <a:t>245 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55674" y="3712688"/>
            <a:ext cx="368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55674" y="3226806"/>
            <a:ext cx="212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6722"/>
                </a:solidFill>
                <a:latin typeface="+mj-lt"/>
              </a:rPr>
              <a:t>12 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55674" y="5429967"/>
            <a:ext cx="368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55674" y="4944085"/>
            <a:ext cx="212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6722"/>
                </a:solidFill>
                <a:latin typeface="+mj-lt"/>
              </a:rPr>
              <a:t>24 K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4763" y="3177283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469146" y="3371081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69147" y="3177283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74763" y="4254655"/>
            <a:ext cx="674370" cy="674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74763" y="5332027"/>
            <a:ext cx="674370" cy="674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469146" y="4448453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69147" y="4254655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69146" y="5522026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69147" y="532822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53" name="Freeform 5"/>
          <p:cNvSpPr>
            <a:spLocks noChangeAspect="1" noEditPoints="1"/>
          </p:cNvSpPr>
          <p:nvPr/>
        </p:nvSpPr>
        <p:spPr bwMode="auto">
          <a:xfrm>
            <a:off x="791896" y="3299584"/>
            <a:ext cx="440103" cy="429768"/>
          </a:xfrm>
          <a:custGeom>
            <a:avLst/>
            <a:gdLst>
              <a:gd name="T0" fmla="*/ 511 w 511"/>
              <a:gd name="T1" fmla="*/ 499 h 499"/>
              <a:gd name="T2" fmla="*/ 0 w 511"/>
              <a:gd name="T3" fmla="*/ 0 h 499"/>
              <a:gd name="T4" fmla="*/ 409 w 511"/>
              <a:gd name="T5" fmla="*/ 158 h 499"/>
              <a:gd name="T6" fmla="*/ 102 w 511"/>
              <a:gd name="T7" fmla="*/ 35 h 499"/>
              <a:gd name="T8" fmla="*/ 409 w 511"/>
              <a:gd name="T9" fmla="*/ 158 h 499"/>
              <a:gd name="T10" fmla="*/ 102 w 511"/>
              <a:gd name="T11" fmla="*/ 309 h 499"/>
              <a:gd name="T12" fmla="*/ 409 w 511"/>
              <a:gd name="T13" fmla="*/ 191 h 499"/>
              <a:gd name="T14" fmla="*/ 26 w 511"/>
              <a:gd name="T15" fmla="*/ 45 h 499"/>
              <a:gd name="T16" fmla="*/ 73 w 511"/>
              <a:gd name="T17" fmla="*/ 80 h 499"/>
              <a:gd name="T18" fmla="*/ 26 w 511"/>
              <a:gd name="T19" fmla="*/ 45 h 499"/>
              <a:gd name="T20" fmla="*/ 73 w 511"/>
              <a:gd name="T21" fmla="*/ 120 h 499"/>
              <a:gd name="T22" fmla="*/ 26 w 511"/>
              <a:gd name="T23" fmla="*/ 156 h 499"/>
              <a:gd name="T24" fmla="*/ 26 w 511"/>
              <a:gd name="T25" fmla="*/ 194 h 499"/>
              <a:gd name="T26" fmla="*/ 73 w 511"/>
              <a:gd name="T27" fmla="*/ 229 h 499"/>
              <a:gd name="T28" fmla="*/ 26 w 511"/>
              <a:gd name="T29" fmla="*/ 194 h 499"/>
              <a:gd name="T30" fmla="*/ 73 w 511"/>
              <a:gd name="T31" fmla="*/ 269 h 499"/>
              <a:gd name="T32" fmla="*/ 26 w 511"/>
              <a:gd name="T33" fmla="*/ 305 h 499"/>
              <a:gd name="T34" fmla="*/ 73 w 511"/>
              <a:gd name="T35" fmla="*/ 454 h 499"/>
              <a:gd name="T36" fmla="*/ 26 w 511"/>
              <a:gd name="T37" fmla="*/ 418 h 499"/>
              <a:gd name="T38" fmla="*/ 73 w 511"/>
              <a:gd name="T39" fmla="*/ 454 h 499"/>
              <a:gd name="T40" fmla="*/ 26 w 511"/>
              <a:gd name="T41" fmla="*/ 378 h 499"/>
              <a:gd name="T42" fmla="*/ 73 w 511"/>
              <a:gd name="T43" fmla="*/ 345 h 499"/>
              <a:gd name="T44" fmla="*/ 102 w 511"/>
              <a:gd name="T45" fmla="*/ 340 h 499"/>
              <a:gd name="T46" fmla="*/ 409 w 511"/>
              <a:gd name="T47" fmla="*/ 463 h 499"/>
              <a:gd name="T48" fmla="*/ 102 w 511"/>
              <a:gd name="T49" fmla="*/ 340 h 499"/>
              <a:gd name="T50" fmla="*/ 435 w 511"/>
              <a:gd name="T51" fmla="*/ 454 h 499"/>
              <a:gd name="T52" fmla="*/ 485 w 511"/>
              <a:gd name="T53" fmla="*/ 418 h 499"/>
              <a:gd name="T54" fmla="*/ 485 w 511"/>
              <a:gd name="T55" fmla="*/ 378 h 499"/>
              <a:gd name="T56" fmla="*/ 435 w 511"/>
              <a:gd name="T57" fmla="*/ 345 h 499"/>
              <a:gd name="T58" fmla="*/ 485 w 511"/>
              <a:gd name="T59" fmla="*/ 378 h 499"/>
              <a:gd name="T60" fmla="*/ 435 w 511"/>
              <a:gd name="T61" fmla="*/ 305 h 499"/>
              <a:gd name="T62" fmla="*/ 485 w 511"/>
              <a:gd name="T63" fmla="*/ 269 h 499"/>
              <a:gd name="T64" fmla="*/ 485 w 511"/>
              <a:gd name="T65" fmla="*/ 229 h 499"/>
              <a:gd name="T66" fmla="*/ 435 w 511"/>
              <a:gd name="T67" fmla="*/ 194 h 499"/>
              <a:gd name="T68" fmla="*/ 485 w 511"/>
              <a:gd name="T69" fmla="*/ 229 h 499"/>
              <a:gd name="T70" fmla="*/ 435 w 511"/>
              <a:gd name="T71" fmla="*/ 156 h 499"/>
              <a:gd name="T72" fmla="*/ 485 w 511"/>
              <a:gd name="T73" fmla="*/ 120 h 499"/>
              <a:gd name="T74" fmla="*/ 485 w 511"/>
              <a:gd name="T75" fmla="*/ 80 h 499"/>
              <a:gd name="T76" fmla="*/ 435 w 511"/>
              <a:gd name="T77" fmla="*/ 45 h 499"/>
              <a:gd name="T78" fmla="*/ 485 w 511"/>
              <a:gd name="T79" fmla="*/ 8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1" h="499">
                <a:moveTo>
                  <a:pt x="0" y="499"/>
                </a:moveTo>
                <a:lnTo>
                  <a:pt x="511" y="499"/>
                </a:lnTo>
                <a:lnTo>
                  <a:pt x="511" y="0"/>
                </a:lnTo>
                <a:lnTo>
                  <a:pt x="0" y="0"/>
                </a:lnTo>
                <a:lnTo>
                  <a:pt x="0" y="499"/>
                </a:lnTo>
                <a:close/>
                <a:moveTo>
                  <a:pt x="409" y="158"/>
                </a:moveTo>
                <a:lnTo>
                  <a:pt x="102" y="158"/>
                </a:lnTo>
                <a:lnTo>
                  <a:pt x="102" y="35"/>
                </a:lnTo>
                <a:lnTo>
                  <a:pt x="409" y="35"/>
                </a:lnTo>
                <a:lnTo>
                  <a:pt x="409" y="158"/>
                </a:lnTo>
                <a:close/>
                <a:moveTo>
                  <a:pt x="409" y="309"/>
                </a:moveTo>
                <a:lnTo>
                  <a:pt x="102" y="309"/>
                </a:lnTo>
                <a:lnTo>
                  <a:pt x="102" y="191"/>
                </a:lnTo>
                <a:lnTo>
                  <a:pt x="409" y="191"/>
                </a:lnTo>
                <a:lnTo>
                  <a:pt x="409" y="309"/>
                </a:lnTo>
                <a:close/>
                <a:moveTo>
                  <a:pt x="26" y="45"/>
                </a:moveTo>
                <a:lnTo>
                  <a:pt x="73" y="45"/>
                </a:lnTo>
                <a:lnTo>
                  <a:pt x="73" y="80"/>
                </a:lnTo>
                <a:lnTo>
                  <a:pt x="26" y="80"/>
                </a:lnTo>
                <a:lnTo>
                  <a:pt x="26" y="45"/>
                </a:lnTo>
                <a:close/>
                <a:moveTo>
                  <a:pt x="26" y="120"/>
                </a:moveTo>
                <a:lnTo>
                  <a:pt x="73" y="120"/>
                </a:lnTo>
                <a:lnTo>
                  <a:pt x="73" y="156"/>
                </a:lnTo>
                <a:lnTo>
                  <a:pt x="26" y="156"/>
                </a:lnTo>
                <a:lnTo>
                  <a:pt x="26" y="120"/>
                </a:lnTo>
                <a:close/>
                <a:moveTo>
                  <a:pt x="26" y="194"/>
                </a:moveTo>
                <a:lnTo>
                  <a:pt x="73" y="194"/>
                </a:lnTo>
                <a:lnTo>
                  <a:pt x="73" y="229"/>
                </a:lnTo>
                <a:lnTo>
                  <a:pt x="26" y="229"/>
                </a:lnTo>
                <a:lnTo>
                  <a:pt x="26" y="194"/>
                </a:lnTo>
                <a:close/>
                <a:moveTo>
                  <a:pt x="26" y="269"/>
                </a:moveTo>
                <a:lnTo>
                  <a:pt x="73" y="269"/>
                </a:lnTo>
                <a:lnTo>
                  <a:pt x="73" y="305"/>
                </a:lnTo>
                <a:lnTo>
                  <a:pt x="26" y="305"/>
                </a:lnTo>
                <a:lnTo>
                  <a:pt x="26" y="269"/>
                </a:lnTo>
                <a:close/>
                <a:moveTo>
                  <a:pt x="73" y="454"/>
                </a:moveTo>
                <a:lnTo>
                  <a:pt x="26" y="454"/>
                </a:lnTo>
                <a:lnTo>
                  <a:pt x="26" y="418"/>
                </a:lnTo>
                <a:lnTo>
                  <a:pt x="73" y="418"/>
                </a:lnTo>
                <a:lnTo>
                  <a:pt x="73" y="454"/>
                </a:lnTo>
                <a:close/>
                <a:moveTo>
                  <a:pt x="73" y="378"/>
                </a:moveTo>
                <a:lnTo>
                  <a:pt x="26" y="378"/>
                </a:lnTo>
                <a:lnTo>
                  <a:pt x="26" y="345"/>
                </a:lnTo>
                <a:lnTo>
                  <a:pt x="73" y="345"/>
                </a:lnTo>
                <a:lnTo>
                  <a:pt x="73" y="378"/>
                </a:lnTo>
                <a:close/>
                <a:moveTo>
                  <a:pt x="102" y="340"/>
                </a:moveTo>
                <a:lnTo>
                  <a:pt x="409" y="340"/>
                </a:lnTo>
                <a:lnTo>
                  <a:pt x="409" y="463"/>
                </a:lnTo>
                <a:lnTo>
                  <a:pt x="102" y="463"/>
                </a:lnTo>
                <a:lnTo>
                  <a:pt x="102" y="340"/>
                </a:lnTo>
                <a:close/>
                <a:moveTo>
                  <a:pt x="485" y="454"/>
                </a:moveTo>
                <a:lnTo>
                  <a:pt x="435" y="454"/>
                </a:lnTo>
                <a:lnTo>
                  <a:pt x="435" y="418"/>
                </a:lnTo>
                <a:lnTo>
                  <a:pt x="485" y="418"/>
                </a:lnTo>
                <a:lnTo>
                  <a:pt x="485" y="454"/>
                </a:lnTo>
                <a:close/>
                <a:moveTo>
                  <a:pt x="485" y="378"/>
                </a:moveTo>
                <a:lnTo>
                  <a:pt x="435" y="378"/>
                </a:lnTo>
                <a:lnTo>
                  <a:pt x="435" y="345"/>
                </a:lnTo>
                <a:lnTo>
                  <a:pt x="485" y="345"/>
                </a:lnTo>
                <a:lnTo>
                  <a:pt x="485" y="378"/>
                </a:lnTo>
                <a:close/>
                <a:moveTo>
                  <a:pt x="485" y="305"/>
                </a:moveTo>
                <a:lnTo>
                  <a:pt x="435" y="305"/>
                </a:lnTo>
                <a:lnTo>
                  <a:pt x="435" y="269"/>
                </a:lnTo>
                <a:lnTo>
                  <a:pt x="485" y="269"/>
                </a:lnTo>
                <a:lnTo>
                  <a:pt x="485" y="305"/>
                </a:lnTo>
                <a:close/>
                <a:moveTo>
                  <a:pt x="485" y="229"/>
                </a:moveTo>
                <a:lnTo>
                  <a:pt x="435" y="229"/>
                </a:lnTo>
                <a:lnTo>
                  <a:pt x="435" y="194"/>
                </a:lnTo>
                <a:lnTo>
                  <a:pt x="485" y="194"/>
                </a:lnTo>
                <a:lnTo>
                  <a:pt x="485" y="229"/>
                </a:lnTo>
                <a:close/>
                <a:moveTo>
                  <a:pt x="485" y="156"/>
                </a:moveTo>
                <a:lnTo>
                  <a:pt x="435" y="156"/>
                </a:lnTo>
                <a:lnTo>
                  <a:pt x="435" y="120"/>
                </a:lnTo>
                <a:lnTo>
                  <a:pt x="485" y="120"/>
                </a:lnTo>
                <a:lnTo>
                  <a:pt x="485" y="156"/>
                </a:lnTo>
                <a:close/>
                <a:moveTo>
                  <a:pt x="485" y="80"/>
                </a:moveTo>
                <a:lnTo>
                  <a:pt x="435" y="80"/>
                </a:lnTo>
                <a:lnTo>
                  <a:pt x="435" y="45"/>
                </a:lnTo>
                <a:lnTo>
                  <a:pt x="485" y="45"/>
                </a:lnTo>
                <a:lnTo>
                  <a:pt x="485" y="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797063" y="4376956"/>
            <a:ext cx="429768" cy="429768"/>
            <a:chOff x="837205" y="3542332"/>
            <a:chExt cx="400024" cy="400024"/>
          </a:xfrm>
          <a:solidFill>
            <a:schemeClr val="bg2"/>
          </a:solidFill>
        </p:grpSpPr>
        <p:sp>
          <p:nvSpPr>
            <p:cNvPr id="55" name="Freeform 85"/>
            <p:cNvSpPr>
              <a:spLocks noEditPoints="1"/>
            </p:cNvSpPr>
            <p:nvPr/>
          </p:nvSpPr>
          <p:spPr bwMode="auto">
            <a:xfrm>
              <a:off x="837205" y="3542332"/>
              <a:ext cx="400024" cy="400024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86"/>
            <p:cNvSpPr>
              <a:spLocks/>
            </p:cNvSpPr>
            <p:nvPr/>
          </p:nvSpPr>
          <p:spPr bwMode="auto">
            <a:xfrm>
              <a:off x="1074843" y="3692836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87"/>
            <p:cNvSpPr>
              <a:spLocks/>
            </p:cNvSpPr>
            <p:nvPr/>
          </p:nvSpPr>
          <p:spPr bwMode="auto">
            <a:xfrm>
              <a:off x="1074843" y="3655870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88"/>
            <p:cNvSpPr>
              <a:spLocks/>
            </p:cNvSpPr>
            <p:nvPr/>
          </p:nvSpPr>
          <p:spPr bwMode="auto">
            <a:xfrm>
              <a:off x="1074843" y="3617583"/>
              <a:ext cx="112218" cy="1320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89"/>
            <p:cNvSpPr>
              <a:spLocks/>
            </p:cNvSpPr>
            <p:nvPr/>
          </p:nvSpPr>
          <p:spPr bwMode="auto">
            <a:xfrm>
              <a:off x="937541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0"/>
            <p:cNvSpPr>
              <a:spLocks/>
            </p:cNvSpPr>
            <p:nvPr/>
          </p:nvSpPr>
          <p:spPr bwMode="auto">
            <a:xfrm>
              <a:off x="937541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91"/>
            <p:cNvSpPr>
              <a:spLocks/>
            </p:cNvSpPr>
            <p:nvPr/>
          </p:nvSpPr>
          <p:spPr bwMode="auto">
            <a:xfrm>
              <a:off x="937541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92"/>
            <p:cNvSpPr>
              <a:spLocks/>
            </p:cNvSpPr>
            <p:nvPr/>
          </p:nvSpPr>
          <p:spPr bwMode="auto">
            <a:xfrm>
              <a:off x="1074843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93"/>
            <p:cNvSpPr>
              <a:spLocks/>
            </p:cNvSpPr>
            <p:nvPr/>
          </p:nvSpPr>
          <p:spPr bwMode="auto">
            <a:xfrm>
              <a:off x="1074843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94"/>
            <p:cNvSpPr>
              <a:spLocks/>
            </p:cNvSpPr>
            <p:nvPr/>
          </p:nvSpPr>
          <p:spPr bwMode="auto">
            <a:xfrm>
              <a:off x="1074843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95"/>
            <p:cNvSpPr>
              <a:spLocks/>
            </p:cNvSpPr>
            <p:nvPr/>
          </p:nvSpPr>
          <p:spPr bwMode="auto">
            <a:xfrm>
              <a:off x="937541" y="3729802"/>
              <a:ext cx="249520" cy="1320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96"/>
            <p:cNvSpPr>
              <a:spLocks/>
            </p:cNvSpPr>
            <p:nvPr/>
          </p:nvSpPr>
          <p:spPr bwMode="auto">
            <a:xfrm>
              <a:off x="937541" y="3768087"/>
              <a:ext cx="249520" cy="1188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97"/>
            <p:cNvSpPr>
              <a:spLocks noEditPoints="1"/>
            </p:cNvSpPr>
            <p:nvPr/>
          </p:nvSpPr>
          <p:spPr bwMode="auto">
            <a:xfrm>
              <a:off x="937541" y="3592500"/>
              <a:ext cx="112218" cy="112218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11936" y="5469200"/>
            <a:ext cx="400024" cy="400024"/>
            <a:chOff x="1637252" y="5941153"/>
            <a:chExt cx="400024" cy="400024"/>
          </a:xfrm>
          <a:solidFill>
            <a:schemeClr val="bg2"/>
          </a:solidFill>
        </p:grpSpPr>
        <p:sp>
          <p:nvSpPr>
            <p:cNvPr id="69" name="Freeform 19"/>
            <p:cNvSpPr>
              <a:spLocks noEditPoints="1"/>
            </p:cNvSpPr>
            <p:nvPr/>
          </p:nvSpPr>
          <p:spPr bwMode="auto">
            <a:xfrm>
              <a:off x="1637252" y="5941153"/>
              <a:ext cx="400024" cy="400024"/>
            </a:xfrm>
            <a:custGeom>
              <a:avLst/>
              <a:gdLst>
                <a:gd name="T0" fmla="*/ 117 w 128"/>
                <a:gd name="T1" fmla="*/ 12 h 128"/>
                <a:gd name="T2" fmla="*/ 100 w 128"/>
                <a:gd name="T3" fmla="*/ 12 h 128"/>
                <a:gd name="T4" fmla="*/ 100 w 128"/>
                <a:gd name="T5" fmla="*/ 4 h 128"/>
                <a:gd name="T6" fmla="*/ 96 w 128"/>
                <a:gd name="T7" fmla="*/ 0 h 128"/>
                <a:gd name="T8" fmla="*/ 92 w 128"/>
                <a:gd name="T9" fmla="*/ 4 h 128"/>
                <a:gd name="T10" fmla="*/ 92 w 128"/>
                <a:gd name="T11" fmla="*/ 12 h 128"/>
                <a:gd name="T12" fmla="*/ 68 w 128"/>
                <a:gd name="T13" fmla="*/ 12 h 128"/>
                <a:gd name="T14" fmla="*/ 68 w 128"/>
                <a:gd name="T15" fmla="*/ 4 h 128"/>
                <a:gd name="T16" fmla="*/ 64 w 128"/>
                <a:gd name="T17" fmla="*/ 0 h 128"/>
                <a:gd name="T18" fmla="*/ 60 w 128"/>
                <a:gd name="T19" fmla="*/ 4 h 128"/>
                <a:gd name="T20" fmla="*/ 60 w 128"/>
                <a:gd name="T21" fmla="*/ 12 h 128"/>
                <a:gd name="T22" fmla="*/ 36 w 128"/>
                <a:gd name="T23" fmla="*/ 12 h 128"/>
                <a:gd name="T24" fmla="*/ 36 w 128"/>
                <a:gd name="T25" fmla="*/ 4 h 128"/>
                <a:gd name="T26" fmla="*/ 32 w 128"/>
                <a:gd name="T27" fmla="*/ 0 h 128"/>
                <a:gd name="T28" fmla="*/ 28 w 128"/>
                <a:gd name="T29" fmla="*/ 4 h 128"/>
                <a:gd name="T30" fmla="*/ 28 w 128"/>
                <a:gd name="T31" fmla="*/ 12 h 128"/>
                <a:gd name="T32" fmla="*/ 11 w 128"/>
                <a:gd name="T33" fmla="*/ 12 h 128"/>
                <a:gd name="T34" fmla="*/ 0 w 128"/>
                <a:gd name="T35" fmla="*/ 23 h 128"/>
                <a:gd name="T36" fmla="*/ 0 w 128"/>
                <a:gd name="T37" fmla="*/ 117 h 128"/>
                <a:gd name="T38" fmla="*/ 11 w 128"/>
                <a:gd name="T39" fmla="*/ 128 h 128"/>
                <a:gd name="T40" fmla="*/ 117 w 128"/>
                <a:gd name="T41" fmla="*/ 128 h 128"/>
                <a:gd name="T42" fmla="*/ 128 w 128"/>
                <a:gd name="T43" fmla="*/ 117 h 128"/>
                <a:gd name="T44" fmla="*/ 128 w 128"/>
                <a:gd name="T45" fmla="*/ 23 h 128"/>
                <a:gd name="T46" fmla="*/ 117 w 128"/>
                <a:gd name="T47" fmla="*/ 12 h 128"/>
                <a:gd name="T48" fmla="*/ 120 w 128"/>
                <a:gd name="T49" fmla="*/ 117 h 128"/>
                <a:gd name="T50" fmla="*/ 117 w 128"/>
                <a:gd name="T51" fmla="*/ 120 h 128"/>
                <a:gd name="T52" fmla="*/ 11 w 128"/>
                <a:gd name="T53" fmla="*/ 120 h 128"/>
                <a:gd name="T54" fmla="*/ 8 w 128"/>
                <a:gd name="T55" fmla="*/ 117 h 128"/>
                <a:gd name="T56" fmla="*/ 8 w 128"/>
                <a:gd name="T57" fmla="*/ 23 h 128"/>
                <a:gd name="T58" fmla="*/ 11 w 128"/>
                <a:gd name="T59" fmla="*/ 20 h 128"/>
                <a:gd name="T60" fmla="*/ 28 w 128"/>
                <a:gd name="T61" fmla="*/ 20 h 128"/>
                <a:gd name="T62" fmla="*/ 28 w 128"/>
                <a:gd name="T63" fmla="*/ 28 h 128"/>
                <a:gd name="T64" fmla="*/ 32 w 128"/>
                <a:gd name="T65" fmla="*/ 32 h 128"/>
                <a:gd name="T66" fmla="*/ 36 w 128"/>
                <a:gd name="T67" fmla="*/ 28 h 128"/>
                <a:gd name="T68" fmla="*/ 36 w 128"/>
                <a:gd name="T69" fmla="*/ 20 h 128"/>
                <a:gd name="T70" fmla="*/ 60 w 128"/>
                <a:gd name="T71" fmla="*/ 20 h 128"/>
                <a:gd name="T72" fmla="*/ 60 w 128"/>
                <a:gd name="T73" fmla="*/ 28 h 128"/>
                <a:gd name="T74" fmla="*/ 64 w 128"/>
                <a:gd name="T75" fmla="*/ 32 h 128"/>
                <a:gd name="T76" fmla="*/ 68 w 128"/>
                <a:gd name="T77" fmla="*/ 28 h 128"/>
                <a:gd name="T78" fmla="*/ 68 w 128"/>
                <a:gd name="T79" fmla="*/ 20 h 128"/>
                <a:gd name="T80" fmla="*/ 92 w 128"/>
                <a:gd name="T81" fmla="*/ 20 h 128"/>
                <a:gd name="T82" fmla="*/ 92 w 128"/>
                <a:gd name="T83" fmla="*/ 28 h 128"/>
                <a:gd name="T84" fmla="*/ 96 w 128"/>
                <a:gd name="T85" fmla="*/ 32 h 128"/>
                <a:gd name="T86" fmla="*/ 100 w 128"/>
                <a:gd name="T87" fmla="*/ 28 h 128"/>
                <a:gd name="T88" fmla="*/ 100 w 128"/>
                <a:gd name="T89" fmla="*/ 20 h 128"/>
                <a:gd name="T90" fmla="*/ 117 w 128"/>
                <a:gd name="T91" fmla="*/ 20 h 128"/>
                <a:gd name="T92" fmla="*/ 120 w 128"/>
                <a:gd name="T93" fmla="*/ 23 h 128"/>
                <a:gd name="T94" fmla="*/ 120 w 128"/>
                <a:gd name="T95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128">
                  <a:moveTo>
                    <a:pt x="117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94" y="0"/>
                    <a:pt x="92" y="2"/>
                    <a:pt x="92" y="4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2" y="0"/>
                    <a:pt x="60" y="2"/>
                    <a:pt x="60" y="4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0" y="17"/>
                    <a:pt x="0" y="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23" y="128"/>
                    <a:pt x="128" y="123"/>
                    <a:pt x="128" y="117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8" y="17"/>
                    <a:pt x="123" y="12"/>
                    <a:pt x="117" y="12"/>
                  </a:cubicBezTo>
                  <a:close/>
                  <a:moveTo>
                    <a:pt x="120" y="117"/>
                  </a:moveTo>
                  <a:cubicBezTo>
                    <a:pt x="120" y="119"/>
                    <a:pt x="119" y="120"/>
                    <a:pt x="117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9"/>
                    <a:pt x="8" y="117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9" y="20"/>
                    <a:pt x="11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30"/>
                    <a:pt x="30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0"/>
                    <a:pt x="62" y="32"/>
                    <a:pt x="64" y="32"/>
                  </a:cubicBezTo>
                  <a:cubicBezTo>
                    <a:pt x="66" y="32"/>
                    <a:pt x="68" y="30"/>
                    <a:pt x="68" y="28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30"/>
                    <a:pt x="94" y="32"/>
                    <a:pt x="96" y="32"/>
                  </a:cubicBezTo>
                  <a:cubicBezTo>
                    <a:pt x="98" y="32"/>
                    <a:pt x="100" y="30"/>
                    <a:pt x="100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0"/>
                    <a:pt x="120" y="21"/>
                    <a:pt x="120" y="23"/>
                  </a:cubicBezTo>
                  <a:lnTo>
                    <a:pt x="12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1724386" y="609165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1724386" y="615370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1724386" y="6215757"/>
              <a:ext cx="50168" cy="38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1811520" y="6215757"/>
              <a:ext cx="50168" cy="38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1811520" y="615370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811520" y="609165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899975" y="6215757"/>
              <a:ext cx="50168" cy="38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899975" y="615370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899975" y="6091657"/>
              <a:ext cx="50168" cy="369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8F8DE0A0-97D8-1462-1DBD-5153BED4F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" grpId="0" animBg="1"/>
      <p:bldP spid="9" grpId="0" animBg="1"/>
      <p:bldP spid="10" grpId="0" animBg="1"/>
      <p:bldP spid="11" grpId="0"/>
      <p:bldP spid="13" grpId="0"/>
      <p:bldP spid="15" grpId="0"/>
      <p:bldP spid="21" grpId="0"/>
      <p:bldP spid="35" grpId="0"/>
      <p:bldP spid="36" grpId="0"/>
      <p:bldP spid="37" grpId="0"/>
      <p:bldP spid="38" grpId="0"/>
      <p:bldP spid="39" grpId="0"/>
      <p:bldP spid="41" grpId="0" animBg="1"/>
      <p:bldP spid="42" grpId="0"/>
      <p:bldP spid="43" grpId="0"/>
      <p:bldP spid="44" grpId="0" animBg="1"/>
      <p:bldP spid="45" grpId="0" animBg="1"/>
      <p:bldP spid="46" grpId="0"/>
      <p:bldP spid="47" grpId="0"/>
      <p:bldP spid="48" grpId="0"/>
      <p:bldP spid="49" grpId="0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baobab trees with Avenue of the Baobabs in the background&#10;&#10;Description automatically generated">
            <a:extLst>
              <a:ext uri="{FF2B5EF4-FFF2-40B4-BE49-F238E27FC236}">
                <a16:creationId xmlns:a16="http://schemas.microsoft.com/office/drawing/2014/main" id="{AB31CEE0-52A3-91CD-93B0-BC56FDC95D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 b="5286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BREAK</a:t>
            </a:r>
          </a:p>
        </p:txBody>
      </p:sp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69B65ED1-A917-7709-3212-A3B55DED2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0" y="5815853"/>
            <a:ext cx="1471964" cy="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posing for a photo">
            <a:extLst>
              <a:ext uri="{FF2B5EF4-FFF2-40B4-BE49-F238E27FC236}">
                <a16:creationId xmlns:a16="http://schemas.microsoft.com/office/drawing/2014/main" id="{D0692129-9BBF-081B-ACE1-DB52BA7273B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6" b="23146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2839085"/>
            <a:ext cx="12192000" cy="327279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MEET THE TEAM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61512" y="3144544"/>
            <a:ext cx="3430532" cy="232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At </a:t>
            </a:r>
            <a:r>
              <a:rPr lang="en-US" sz="1400" dirty="0" err="1">
                <a:solidFill>
                  <a:schemeClr val="bg2"/>
                </a:solidFill>
              </a:rPr>
              <a:t>vero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eos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accusamus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iusto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odio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dignissimos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ducimus</a:t>
            </a:r>
            <a:r>
              <a:rPr lang="en-US" sz="1400" dirty="0">
                <a:solidFill>
                  <a:schemeClr val="bg2"/>
                </a:solidFill>
              </a:rPr>
              <a:t> qui </a:t>
            </a:r>
            <a:r>
              <a:rPr lang="en-US" sz="1400" dirty="0" err="1">
                <a:solidFill>
                  <a:schemeClr val="bg2"/>
                </a:solidFill>
              </a:rPr>
              <a:t>blanditiis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praesentium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voluptatum</a:t>
            </a:r>
            <a:r>
              <a:rPr lang="en-US" sz="1400" dirty="0">
                <a:solidFill>
                  <a:schemeClr val="bg2"/>
                </a:solidFill>
              </a:rPr>
              <a:t> deli </a:t>
            </a:r>
            <a:r>
              <a:rPr lang="en-US" sz="1400" dirty="0" err="1">
                <a:solidFill>
                  <a:schemeClr val="bg2"/>
                </a:solidFill>
              </a:rPr>
              <a:t>atque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corrupti</a:t>
            </a:r>
            <a:r>
              <a:rPr lang="en-US" sz="1400" dirty="0">
                <a:solidFill>
                  <a:schemeClr val="bg2"/>
                </a:solidFill>
              </a:rPr>
              <a:t> quos </a:t>
            </a:r>
            <a:r>
              <a:rPr lang="en-US" sz="1400" dirty="0" err="1">
                <a:solidFill>
                  <a:schemeClr val="bg2"/>
                </a:solidFill>
              </a:rPr>
              <a:t>dolores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quas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molestias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exci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sint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occaecati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cupiditate</a:t>
            </a:r>
            <a:r>
              <a:rPr lang="en-US" sz="1400" dirty="0">
                <a:solidFill>
                  <a:schemeClr val="bg2"/>
                </a:solidFill>
              </a:rPr>
              <a:t> non provident, </a:t>
            </a:r>
            <a:r>
              <a:rPr lang="en-US" sz="1400" dirty="0" err="1">
                <a:solidFill>
                  <a:schemeClr val="bg2"/>
                </a:solidFill>
              </a:rPr>
              <a:t>similiqueeu</a:t>
            </a:r>
            <a:r>
              <a:rPr lang="en-US" sz="1400" dirty="0">
                <a:solidFill>
                  <a:schemeClr val="bg2"/>
                </a:solidFill>
              </a:rPr>
              <a:t> sunt in culpa qui </a:t>
            </a:r>
            <a:r>
              <a:rPr lang="en-US" sz="1400" dirty="0" err="1">
                <a:solidFill>
                  <a:schemeClr val="bg2"/>
                </a:solidFill>
              </a:rPr>
              <a:t>officia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deserunt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mollitia</a:t>
            </a:r>
            <a:r>
              <a:rPr lang="en-US" sz="1400" dirty="0">
                <a:solidFill>
                  <a:schemeClr val="bg2"/>
                </a:solidFill>
              </a:rPr>
              <a:t> animi.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7026089" y="3251064"/>
            <a:ext cx="0" cy="21070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61512" y="1951747"/>
            <a:ext cx="234378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70BB"/>
                </a:solidFill>
                <a:latin typeface="+mj-lt"/>
              </a:rPr>
              <a:t>John Doe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1487" y="2421643"/>
            <a:ext cx="234378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CEO Founder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21492" y="3214390"/>
            <a:ext cx="234378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7427824" y="4018752"/>
            <a:ext cx="36118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27824" y="4635972"/>
            <a:ext cx="36118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27824" y="5253192"/>
            <a:ext cx="36118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21490" y="3703364"/>
            <a:ext cx="299950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1490" y="4311107"/>
            <a:ext cx="299950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1490" y="4937801"/>
            <a:ext cx="299950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821243" y="3964753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191409" y="4578048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42205" y="5199190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11019812" y="3875636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45%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11039704" y="4492855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80%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11039704" y="5108524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55%</a:t>
            </a:r>
          </a:p>
        </p:txBody>
      </p:sp>
      <p:pic>
        <p:nvPicPr>
          <p:cNvPr id="14" name="Picture Placeholder 13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71D9F131-AA02-FB68-2A04-56377C5FDE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" b="4692"/>
          <a:stretch>
            <a:fillRect/>
          </a:stretch>
        </p:blipFill>
        <p:spPr/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379C9D-09D2-9D9C-BEBE-717F1D58E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37" grpId="0"/>
      <p:bldP spid="38" grpId="0"/>
      <p:bldP spid="40" grpId="0"/>
      <p:bldP spid="44" grpId="0"/>
      <p:bldP spid="46" grpId="0"/>
      <p:bldP spid="47" grpId="0"/>
      <p:bldP spid="58" grpId="0" animBg="1"/>
      <p:bldP spid="59" grpId="0" animBg="1"/>
      <p:bldP spid="60" grpId="0" animBg="1"/>
      <p:bldP spid="63" grpId="0"/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erson in a suit and tie&#10;&#10;Description automatically generated">
            <a:extLst>
              <a:ext uri="{FF2B5EF4-FFF2-40B4-BE49-F238E27FC236}">
                <a16:creationId xmlns:a16="http://schemas.microsoft.com/office/drawing/2014/main" id="{D0B2DBCB-367F-68E6-7146-56A87C5EC5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r="7036"/>
          <a:stretch>
            <a:fillRect/>
          </a:stretch>
        </p:blipFill>
        <p:spPr/>
      </p:pic>
      <p:pic>
        <p:nvPicPr>
          <p:cNvPr id="12" name="Picture Placeholder 11" descr="A person smiling in a suit&#10;&#10;Description automatically generated">
            <a:extLst>
              <a:ext uri="{FF2B5EF4-FFF2-40B4-BE49-F238E27FC236}">
                <a16:creationId xmlns:a16="http://schemas.microsoft.com/office/drawing/2014/main" id="{CA5C117C-8F1D-21C9-B38D-EB0870F287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9" r="9579"/>
          <a:stretch>
            <a:fillRect/>
          </a:stretch>
        </p:blipFill>
        <p:spPr/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8D9D406-B138-582D-00D8-E7F4101C42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r="5507"/>
          <a:stretch>
            <a:fillRect/>
          </a:stretch>
        </p:blipFill>
        <p:spPr/>
      </p:pic>
      <p:pic>
        <p:nvPicPr>
          <p:cNvPr id="16" name="Picture Placeholder 15" descr="A person in a suit and tie&#10;&#10;Description automatically generated">
            <a:extLst>
              <a:ext uri="{FF2B5EF4-FFF2-40B4-BE49-F238E27FC236}">
                <a16:creationId xmlns:a16="http://schemas.microsoft.com/office/drawing/2014/main" id="{30DCD5B3-054D-0059-1E03-6006D8CA30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r="6495"/>
          <a:stretch>
            <a:fillRect/>
          </a:stretch>
        </p:blipFill>
        <p:spPr/>
      </p:pic>
      <p:cxnSp>
        <p:nvCxnSpPr>
          <p:cNvPr id="45" name="Straight Connector 44"/>
          <p:cNvCxnSpPr/>
          <p:nvPr/>
        </p:nvCxnSpPr>
        <p:spPr>
          <a:xfrm>
            <a:off x="609254" y="3911739"/>
            <a:ext cx="450062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9254" y="4523062"/>
            <a:ext cx="450062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09254" y="5139423"/>
            <a:ext cx="450062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9254" y="5760721"/>
            <a:ext cx="450062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02920" y="1972019"/>
            <a:ext cx="586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praesei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quos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quasiuei</a:t>
            </a:r>
            <a:r>
              <a:rPr lang="en-US" sz="1200" dirty="0"/>
              <a:t> </a:t>
            </a:r>
            <a:r>
              <a:rPr lang="en-US" sz="1200" dirty="0" err="1"/>
              <a:t>molestias</a:t>
            </a:r>
            <a:r>
              <a:rPr lang="en-US" sz="1200" dirty="0"/>
              <a:t> </a:t>
            </a:r>
            <a:r>
              <a:rPr lang="en-US" sz="1200" dirty="0" err="1"/>
              <a:t>excepturi</a:t>
            </a:r>
            <a:r>
              <a:rPr lang="en-US" sz="1200" dirty="0"/>
              <a:t> </a:t>
            </a:r>
            <a:r>
              <a:rPr lang="en-US" sz="1200" dirty="0" err="1"/>
              <a:t>siii</a:t>
            </a:r>
            <a:r>
              <a:rPr lang="en-US" sz="1200" dirty="0"/>
              <a:t> </a:t>
            </a:r>
            <a:r>
              <a:rPr lang="en-US" sz="1200" dirty="0" err="1"/>
              <a:t>occaec</a:t>
            </a:r>
            <a:r>
              <a:rPr lang="en-US" sz="1200" dirty="0"/>
              <a:t> </a:t>
            </a:r>
            <a:r>
              <a:rPr lang="en-US" sz="1200" dirty="0" err="1"/>
              <a:t>cupiditate</a:t>
            </a:r>
            <a:r>
              <a:rPr lang="en-US" sz="1200" dirty="0"/>
              <a:t> non provident, </a:t>
            </a:r>
            <a:r>
              <a:rPr lang="en-US" sz="1200" dirty="0" err="1"/>
              <a:t>similique</a:t>
            </a:r>
            <a:r>
              <a:rPr lang="en-US" sz="1200" dirty="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2922" y="1740121"/>
            <a:ext cx="532350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2922" y="3150837"/>
            <a:ext cx="532350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Skill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2921" y="3592766"/>
            <a:ext cx="223485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2921" y="4209985"/>
            <a:ext cx="223485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2920" y="4827203"/>
            <a:ext cx="223485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38839" y="3857739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672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18170" y="4473534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672159" y="5090927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269478" y="5727946"/>
            <a:ext cx="2170404" cy="485185"/>
          </a:xfrm>
          <a:prstGeom prst="rect">
            <a:avLst/>
          </a:prstGeom>
          <a:gradFill flip="none" rotWithShape="1">
            <a:gsLst>
              <a:gs pos="0">
                <a:srgbClr val="0070BB">
                  <a:shade val="30000"/>
                  <a:satMod val="115000"/>
                </a:srgbClr>
              </a:gs>
              <a:gs pos="50000">
                <a:srgbClr val="0070BB">
                  <a:shade val="67500"/>
                  <a:satMod val="115000"/>
                </a:srgbClr>
              </a:gs>
              <a:gs pos="100000">
                <a:srgbClr val="0070BB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295733" y="5827422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Jullian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Doe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598049" y="5727946"/>
            <a:ext cx="2165830" cy="485185"/>
          </a:xfrm>
          <a:prstGeom prst="rect">
            <a:avLst/>
          </a:prstGeom>
          <a:gradFill flip="none" rotWithShape="1">
            <a:gsLst>
              <a:gs pos="0">
                <a:srgbClr val="0070BB">
                  <a:shade val="30000"/>
                  <a:satMod val="115000"/>
                </a:srgbClr>
              </a:gs>
              <a:gs pos="50000">
                <a:srgbClr val="0070BB">
                  <a:shade val="67500"/>
                  <a:satMod val="115000"/>
                </a:srgbClr>
              </a:gs>
              <a:gs pos="100000">
                <a:srgbClr val="0070BB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609193" y="5827422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Dario Doe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598049" y="3386656"/>
            <a:ext cx="2165830" cy="485185"/>
          </a:xfrm>
          <a:prstGeom prst="rect">
            <a:avLst/>
          </a:prstGeom>
          <a:gradFill flip="none" rotWithShape="1">
            <a:gsLst>
              <a:gs pos="0">
                <a:srgbClr val="0070BB">
                  <a:shade val="30000"/>
                  <a:satMod val="115000"/>
                </a:srgbClr>
              </a:gs>
              <a:gs pos="50000">
                <a:srgbClr val="0070BB">
                  <a:shade val="67500"/>
                  <a:satMod val="115000"/>
                </a:srgbClr>
              </a:gs>
              <a:gs pos="100000">
                <a:srgbClr val="0070BB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609193" y="3486132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Anna Doe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274052" y="3386656"/>
            <a:ext cx="2165830" cy="485185"/>
          </a:xfrm>
          <a:prstGeom prst="rect">
            <a:avLst/>
          </a:prstGeom>
          <a:gradFill flip="none" rotWithShape="1">
            <a:gsLst>
              <a:gs pos="0">
                <a:srgbClr val="0070BB">
                  <a:shade val="30000"/>
                  <a:satMod val="115000"/>
                </a:srgbClr>
              </a:gs>
              <a:gs pos="50000">
                <a:srgbClr val="0070BB">
                  <a:shade val="67500"/>
                  <a:satMod val="115000"/>
                </a:srgbClr>
              </a:gs>
              <a:gs pos="100000">
                <a:srgbClr val="0070BB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285196" y="3486132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John Doe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5187123" y="3768623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26722"/>
                </a:solidFill>
                <a:latin typeface="+mj-lt"/>
              </a:rPr>
              <a:t>75%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1" y="5445694"/>
            <a:ext cx="223485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52708" y="5706430"/>
            <a:ext cx="288000" cy="10800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5181105" y="4379946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26722"/>
                </a:solidFill>
                <a:latin typeface="+mj-lt"/>
              </a:rPr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5181105" y="4996307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26722"/>
                </a:solidFill>
                <a:latin typeface="+mj-lt"/>
              </a:rPr>
              <a:t>95%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75351-A1FD-4EAE-87FB-0779D472A659}"/>
              </a:ext>
            </a:extLst>
          </p:cNvPr>
          <p:cNvSpPr txBox="1"/>
          <p:nvPr/>
        </p:nvSpPr>
        <p:spPr>
          <a:xfrm>
            <a:off x="5181105" y="5612668"/>
            <a:ext cx="5920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26722"/>
                </a:solidFill>
                <a:latin typeface="+mj-lt"/>
              </a:rPr>
              <a:t>45%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AD3B52-B37B-D957-5DB3-D68993CF1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32" grpId="0"/>
      <p:bldP spid="30" grpId="0"/>
      <p:bldP spid="34" grpId="0" animBg="1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 descr="A person with curly hair smiling&#10;&#10;Description automatically generated">
            <a:extLst>
              <a:ext uri="{FF2B5EF4-FFF2-40B4-BE49-F238E27FC236}">
                <a16:creationId xmlns:a16="http://schemas.microsoft.com/office/drawing/2014/main" id="{496366B5-1FC5-77CC-81B6-73C562FBE6C5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1558"/>
          <a:stretch>
            <a:fillRect/>
          </a:stretch>
        </p:blipFill>
        <p:spPr/>
      </p:pic>
      <p:pic>
        <p:nvPicPr>
          <p:cNvPr id="44" name="Picture Placeholder 43" descr="A person with curly hair smiling&#10;&#10;Description automatically generated">
            <a:extLst>
              <a:ext uri="{FF2B5EF4-FFF2-40B4-BE49-F238E27FC236}">
                <a16:creationId xmlns:a16="http://schemas.microsoft.com/office/drawing/2014/main" id="{59C01F96-7F0E-0266-34D7-2499CEA837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r="10370"/>
          <a:stretch>
            <a:fillRect/>
          </a:stretch>
        </p:blipFill>
        <p:spPr/>
      </p:pic>
      <p:pic>
        <p:nvPicPr>
          <p:cNvPr id="38" name="Picture Placeholder 37" descr="A person in a suit and tie&#10;&#10;Description automatically generated">
            <a:extLst>
              <a:ext uri="{FF2B5EF4-FFF2-40B4-BE49-F238E27FC236}">
                <a16:creationId xmlns:a16="http://schemas.microsoft.com/office/drawing/2014/main" id="{F386213B-C815-EF14-D579-6EAB4149E1B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5986"/>
          <a:stretch>
            <a:fillRect/>
          </a:stretch>
        </p:blipFill>
        <p:spPr/>
      </p:pic>
      <p:pic>
        <p:nvPicPr>
          <p:cNvPr id="36" name="Picture Placeholder 35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5B72FD6B-2F80-802E-FEA6-C9A90BD51F6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r="4074"/>
          <a:stretch>
            <a:fillRect/>
          </a:stretch>
        </p:blipFill>
        <p:spPr/>
      </p:pic>
      <p:pic>
        <p:nvPicPr>
          <p:cNvPr id="34" name="Picture Placeholder 33" descr="A person smiling in a suit&#10;&#10;Description automatically generated">
            <a:extLst>
              <a:ext uri="{FF2B5EF4-FFF2-40B4-BE49-F238E27FC236}">
                <a16:creationId xmlns:a16="http://schemas.microsoft.com/office/drawing/2014/main" id="{7F5759E8-DC1D-81E8-A70D-566E045C803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9547"/>
          <a:stretch>
            <a:fillRect/>
          </a:stretch>
        </p:blipFill>
        <p:spPr/>
      </p:pic>
      <p:pic>
        <p:nvPicPr>
          <p:cNvPr id="32" name="Picture Placeholder 3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EA984D88-3833-FE05-45C8-FAFC1BCF2B1E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/>
      </p:pic>
      <p:pic>
        <p:nvPicPr>
          <p:cNvPr id="30" name="Picture Placeholder 29" descr="A person in a suit and tie&#10;&#10;Description automatically generated">
            <a:extLst>
              <a:ext uri="{FF2B5EF4-FFF2-40B4-BE49-F238E27FC236}">
                <a16:creationId xmlns:a16="http://schemas.microsoft.com/office/drawing/2014/main" id="{AEC17AAE-3C99-05E4-BCCF-0E8F42834CA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r="7036"/>
          <a:stretch>
            <a:fillRect/>
          </a:stretch>
        </p:blipFill>
        <p:spPr/>
      </p:pic>
      <p:pic>
        <p:nvPicPr>
          <p:cNvPr id="24" name="Picture Placeholder 2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C60C79D-8546-58E2-7A1B-1DB067BD194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  <p:pic>
        <p:nvPicPr>
          <p:cNvPr id="20" name="Picture Placeholder 19" descr="A person in a suit smiling&#10;&#10;Description automatically generated">
            <a:extLst>
              <a:ext uri="{FF2B5EF4-FFF2-40B4-BE49-F238E27FC236}">
                <a16:creationId xmlns:a16="http://schemas.microsoft.com/office/drawing/2014/main" id="{88884E34-5740-2153-2B42-3C92B5458EE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6561"/>
          <a:stretch>
            <a:fillRect/>
          </a:stretch>
        </p:blipFill>
        <p:spPr/>
      </p:pic>
      <p:pic>
        <p:nvPicPr>
          <p:cNvPr id="22" name="Picture Placeholder 21" descr="A person in a suit and tie&#10;&#10;Description automatically generated">
            <a:extLst>
              <a:ext uri="{FF2B5EF4-FFF2-40B4-BE49-F238E27FC236}">
                <a16:creationId xmlns:a16="http://schemas.microsoft.com/office/drawing/2014/main" id="{00DA10BC-9331-A715-1E43-A1D46FF8DCA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r="6463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MEET THE TEAM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654525" y="3390050"/>
            <a:ext cx="2013269" cy="385710"/>
          </a:xfrm>
          <a:prstGeom prst="rect">
            <a:avLst/>
          </a:prstGeom>
          <a:solidFill>
            <a:srgbClr val="0070B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589388" y="3439789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John Doe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871945" y="3390050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2806807" y="3459480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Mattew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Doe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089365" y="3390050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306786" y="3390050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524206" y="3390050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9459069" y="3439789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Angel Doe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54524" y="5555299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871944" y="5555299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2806807" y="560503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Anna Doe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089364" y="5555299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306785" y="5555299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7241648" y="560503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Arr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Doe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9524205" y="5555299"/>
            <a:ext cx="2013269" cy="38571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9459068" y="560503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Anna Doe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6AF45-DEE8-0808-79DA-EEE67422E013}"/>
              </a:ext>
            </a:extLst>
          </p:cNvPr>
          <p:cNvSpPr txBox="1"/>
          <p:nvPr/>
        </p:nvSpPr>
        <p:spPr>
          <a:xfrm>
            <a:off x="5015487" y="348952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Anna Doe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ED60BD-ABF5-741A-7FDC-129213762042}"/>
              </a:ext>
            </a:extLst>
          </p:cNvPr>
          <p:cNvSpPr txBox="1"/>
          <p:nvPr/>
        </p:nvSpPr>
        <p:spPr>
          <a:xfrm>
            <a:off x="7102633" y="3473973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John Doe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9483-6C0E-B845-870B-C95A027D82CC}"/>
              </a:ext>
            </a:extLst>
          </p:cNvPr>
          <p:cNvSpPr txBox="1"/>
          <p:nvPr/>
        </p:nvSpPr>
        <p:spPr>
          <a:xfrm>
            <a:off x="561190" y="5582166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Anna Doe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63886-6088-0726-E4A6-4FF9E9D9231D}"/>
              </a:ext>
            </a:extLst>
          </p:cNvPr>
          <p:cNvSpPr txBox="1"/>
          <p:nvPr/>
        </p:nvSpPr>
        <p:spPr>
          <a:xfrm>
            <a:off x="4950349" y="5629908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John Doe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1198E0DF-08BF-067D-6B08-2DF5FBB5C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/>
      <p:bldP spid="117" grpId="0" animBg="1"/>
      <p:bldP spid="118" grpId="0"/>
      <p:bldP spid="119" grpId="0" animBg="1"/>
      <p:bldP spid="121" grpId="0" animBg="1"/>
      <p:bldP spid="123" grpId="0" animBg="1"/>
      <p:bldP spid="124" grpId="0"/>
      <p:bldP spid="125" grpId="0" animBg="1"/>
      <p:bldP spid="127" grpId="0" animBg="1"/>
      <p:bldP spid="128" grpId="0"/>
      <p:bldP spid="129" grpId="0" animBg="1"/>
      <p:bldP spid="131" grpId="0" animBg="1"/>
      <p:bldP spid="132" grpId="0"/>
      <p:bldP spid="133" grpId="0" animBg="1"/>
      <p:bldP spid="134" grpId="0"/>
      <p:bldP spid="47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row of windmills in a field">
            <a:extLst>
              <a:ext uri="{FF2B5EF4-FFF2-40B4-BE49-F238E27FC236}">
                <a16:creationId xmlns:a16="http://schemas.microsoft.com/office/drawing/2014/main" id="{4D76C5CA-E1E0-BED5-7CB1-EFD53B154E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>
            <a:off x="0" y="40800"/>
            <a:ext cx="12192000" cy="6858001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1524000" y="3086419"/>
            <a:ext cx="9144000" cy="766762"/>
          </a:xfrm>
        </p:spPr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BED98-6FF3-49EF-AD2F-2D2FC326B8BA}"/>
              </a:ext>
            </a:extLst>
          </p:cNvPr>
          <p:cNvSpPr/>
          <p:nvPr/>
        </p:nvSpPr>
        <p:spPr>
          <a:xfrm>
            <a:off x="5781675" y="2784000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">
            <a:extLst>
              <a:ext uri="{FF2B5EF4-FFF2-40B4-BE49-F238E27FC236}">
                <a16:creationId xmlns:a16="http://schemas.microsoft.com/office/drawing/2014/main" id="{C7819125-26BE-543A-ED96-51C8C82FF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0" y="5815853"/>
            <a:ext cx="1471964" cy="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holding a basket of lettuce">
            <a:extLst>
              <a:ext uri="{FF2B5EF4-FFF2-40B4-BE49-F238E27FC236}">
                <a16:creationId xmlns:a16="http://schemas.microsoft.com/office/drawing/2014/main" id="{861A2E25-BB48-ED73-26C7-CFBF2F1031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7" r="25537"/>
          <a:stretch>
            <a:fillRect/>
          </a:stretch>
        </p:blipFill>
        <p:spPr/>
      </p:pic>
      <p:pic>
        <p:nvPicPr>
          <p:cNvPr id="27" name="Picture Placeholder 26" descr="A close-up of a person touching a plant&#10;&#10;Description automatically generated">
            <a:extLst>
              <a:ext uri="{FF2B5EF4-FFF2-40B4-BE49-F238E27FC236}">
                <a16:creationId xmlns:a16="http://schemas.microsoft.com/office/drawing/2014/main" id="{89BF748C-8CA6-C48D-7975-6CA56C4E93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1" r="3263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LASTEST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96" y="1957974"/>
            <a:ext cx="7860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praesei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quos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quasiuei</a:t>
            </a:r>
            <a:r>
              <a:rPr lang="en-US" sz="1200" dirty="0"/>
              <a:t> </a:t>
            </a:r>
            <a:r>
              <a:rPr lang="en-US" sz="1200" dirty="0" err="1"/>
              <a:t>molestias</a:t>
            </a:r>
            <a:r>
              <a:rPr lang="en-US" sz="1200" dirty="0"/>
              <a:t> </a:t>
            </a:r>
            <a:r>
              <a:rPr lang="en-US" sz="1200" dirty="0" err="1"/>
              <a:t>excepturi</a:t>
            </a:r>
            <a:r>
              <a:rPr lang="en-US" sz="1200" dirty="0"/>
              <a:t> </a:t>
            </a:r>
            <a:r>
              <a:rPr lang="en-US" sz="1200" dirty="0" err="1"/>
              <a:t>siii</a:t>
            </a:r>
            <a:r>
              <a:rPr lang="en-US" sz="1200" dirty="0"/>
              <a:t> </a:t>
            </a:r>
            <a:r>
              <a:rPr lang="en-US" sz="1200" dirty="0" err="1"/>
              <a:t>occaec</a:t>
            </a:r>
            <a:r>
              <a:rPr lang="en-US" sz="1200" dirty="0"/>
              <a:t> </a:t>
            </a:r>
            <a:r>
              <a:rPr lang="en-US" sz="1200" dirty="0" err="1"/>
              <a:t>cupiditate</a:t>
            </a:r>
            <a:r>
              <a:rPr lang="en-US" sz="1200" dirty="0"/>
              <a:t> non provident, </a:t>
            </a:r>
            <a:r>
              <a:rPr lang="en-US" sz="1200" dirty="0" err="1"/>
              <a:t>similique</a:t>
            </a:r>
            <a:r>
              <a:rPr lang="en-US" sz="1200" dirty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999" y="1726076"/>
            <a:ext cx="532350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pic>
        <p:nvPicPr>
          <p:cNvPr id="9" name="Picture Placeholder 8" descr="A person picking an orange from a tree&#10;&#10;Description automatically generated">
            <a:extLst>
              <a:ext uri="{FF2B5EF4-FFF2-40B4-BE49-F238E27FC236}">
                <a16:creationId xmlns:a16="http://schemas.microsoft.com/office/drawing/2014/main" id="{07926268-DAB9-4C2B-8E2E-C4E40D85E9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r="12152"/>
          <a:stretch>
            <a:fillRect/>
          </a:stretch>
        </p:blipFill>
        <p:spPr/>
      </p:pic>
      <p:pic>
        <p:nvPicPr>
          <p:cNvPr id="11" name="Picture Placeholder 10" descr="A person planting a plant&#10;&#10;Description automatically generated">
            <a:extLst>
              <a:ext uri="{FF2B5EF4-FFF2-40B4-BE49-F238E27FC236}">
                <a16:creationId xmlns:a16="http://schemas.microsoft.com/office/drawing/2014/main" id="{C4A3564C-590C-7D1B-A4FD-30308F3665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r="32628"/>
          <a:stretch>
            <a:fillRect/>
          </a:stretch>
        </p:blipFill>
        <p:spPr/>
      </p:pic>
      <p:sp>
        <p:nvSpPr>
          <p:cNvPr id="14" name="Rectangle 13"/>
          <p:cNvSpPr/>
          <p:nvPr/>
        </p:nvSpPr>
        <p:spPr>
          <a:xfrm>
            <a:off x="380999" y="5808717"/>
            <a:ext cx="3646487" cy="385708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32471" y="5858455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88730" y="5808717"/>
            <a:ext cx="1994899" cy="385709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14408" y="5858455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8889" y="5808717"/>
            <a:ext cx="1990885" cy="385709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72560" y="5858455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5034" y="5808717"/>
            <a:ext cx="3405651" cy="385709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36088" y="5858455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78A5A7E-E369-13A8-CE75-666924E23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37F63-4309-443B-B06E-C762EAA63A92}"/>
              </a:ext>
            </a:extLst>
          </p:cNvPr>
          <p:cNvSpPr/>
          <p:nvPr/>
        </p:nvSpPr>
        <p:spPr>
          <a:xfrm>
            <a:off x="0" y="2131359"/>
            <a:ext cx="12192000" cy="2076338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78" y="1438226"/>
            <a:ext cx="3691794" cy="3691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25" y="1438226"/>
            <a:ext cx="3691794" cy="3691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DEVICE MOCKUP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Insert Your Subtitle Here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30105" y="5419807"/>
            <a:ext cx="454126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voluptatumu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</a:t>
            </a:r>
            <a:r>
              <a:rPr lang="en-US" sz="1200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6235" y="5187909"/>
            <a:ext cx="35281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9692" y="5323079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93872" y="5288636"/>
            <a:ext cx="1624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6722"/>
                </a:solidFill>
                <a:latin typeface="+mj-lt"/>
              </a:rPr>
              <a:t>765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4879" y="5728225"/>
            <a:ext cx="18024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Description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73126" y="5288636"/>
            <a:ext cx="1624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6722"/>
                </a:solidFill>
                <a:latin typeface="+mj-lt"/>
              </a:rPr>
              <a:t>2341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84133" y="5728225"/>
            <a:ext cx="18024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49500" y="5288636"/>
            <a:ext cx="1624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6722"/>
                </a:solidFill>
                <a:latin typeface="+mj-lt"/>
              </a:rPr>
              <a:t>6532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60507" y="5728225"/>
            <a:ext cx="18024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Description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24384" y="5476977"/>
            <a:ext cx="444987" cy="366575"/>
            <a:chOff x="9120188" y="247650"/>
            <a:chExt cx="720725" cy="593725"/>
          </a:xfrm>
          <a:solidFill>
            <a:schemeClr val="bg2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9120188" y="247650"/>
              <a:ext cx="720725" cy="593725"/>
            </a:xfrm>
            <a:custGeom>
              <a:avLst/>
              <a:gdLst>
                <a:gd name="T0" fmla="*/ 1401 w 1518"/>
                <a:gd name="T1" fmla="*/ 273 h 1251"/>
                <a:gd name="T2" fmla="*/ 1066 w 1518"/>
                <a:gd name="T3" fmla="*/ 273 h 1251"/>
                <a:gd name="T4" fmla="*/ 1014 w 1518"/>
                <a:gd name="T5" fmla="*/ 38 h 1251"/>
                <a:gd name="T6" fmla="*/ 974 w 1518"/>
                <a:gd name="T7" fmla="*/ 0 h 1251"/>
                <a:gd name="T8" fmla="*/ 558 w 1518"/>
                <a:gd name="T9" fmla="*/ 0 h 1251"/>
                <a:gd name="T10" fmla="*/ 518 w 1518"/>
                <a:gd name="T11" fmla="*/ 37 h 1251"/>
                <a:gd name="T12" fmla="*/ 466 w 1518"/>
                <a:gd name="T13" fmla="*/ 273 h 1251"/>
                <a:gd name="T14" fmla="*/ 118 w 1518"/>
                <a:gd name="T15" fmla="*/ 273 h 1251"/>
                <a:gd name="T16" fmla="*/ 0 w 1518"/>
                <a:gd name="T17" fmla="*/ 381 h 1251"/>
                <a:gd name="T18" fmla="*/ 0 w 1518"/>
                <a:gd name="T19" fmla="*/ 1127 h 1251"/>
                <a:gd name="T20" fmla="*/ 118 w 1518"/>
                <a:gd name="T21" fmla="*/ 1251 h 1251"/>
                <a:gd name="T22" fmla="*/ 1401 w 1518"/>
                <a:gd name="T23" fmla="*/ 1251 h 1251"/>
                <a:gd name="T24" fmla="*/ 1518 w 1518"/>
                <a:gd name="T25" fmla="*/ 1127 h 1251"/>
                <a:gd name="T26" fmla="*/ 1518 w 1518"/>
                <a:gd name="T27" fmla="*/ 381 h 1251"/>
                <a:gd name="T28" fmla="*/ 1401 w 1518"/>
                <a:gd name="T29" fmla="*/ 273 h 1251"/>
                <a:gd name="T30" fmla="*/ 766 w 1518"/>
                <a:gd name="T31" fmla="*/ 1127 h 1251"/>
                <a:gd name="T32" fmla="*/ 380 w 1518"/>
                <a:gd name="T33" fmla="*/ 740 h 1251"/>
                <a:gd name="T34" fmla="*/ 766 w 1518"/>
                <a:gd name="T35" fmla="*/ 354 h 1251"/>
                <a:gd name="T36" fmla="*/ 1153 w 1518"/>
                <a:gd name="T37" fmla="*/ 740 h 1251"/>
                <a:gd name="T38" fmla="*/ 766 w 1518"/>
                <a:gd name="T39" fmla="*/ 1127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8" h="1251">
                  <a:moveTo>
                    <a:pt x="1401" y="273"/>
                  </a:moveTo>
                  <a:cubicBezTo>
                    <a:pt x="1066" y="273"/>
                    <a:pt x="1066" y="273"/>
                    <a:pt x="1066" y="273"/>
                  </a:cubicBezTo>
                  <a:cubicBezTo>
                    <a:pt x="1014" y="38"/>
                    <a:pt x="1014" y="38"/>
                    <a:pt x="1014" y="38"/>
                  </a:cubicBezTo>
                  <a:cubicBezTo>
                    <a:pt x="1010" y="20"/>
                    <a:pt x="992" y="0"/>
                    <a:pt x="97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40" y="0"/>
                    <a:pt x="522" y="19"/>
                    <a:pt x="518" y="37"/>
                  </a:cubicBezTo>
                  <a:cubicBezTo>
                    <a:pt x="466" y="273"/>
                    <a:pt x="466" y="273"/>
                    <a:pt x="466" y="27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53" y="273"/>
                    <a:pt x="0" y="317"/>
                    <a:pt x="0" y="381"/>
                  </a:cubicBezTo>
                  <a:cubicBezTo>
                    <a:pt x="0" y="1127"/>
                    <a:pt x="0" y="1127"/>
                    <a:pt x="0" y="1127"/>
                  </a:cubicBezTo>
                  <a:cubicBezTo>
                    <a:pt x="0" y="1191"/>
                    <a:pt x="53" y="1251"/>
                    <a:pt x="118" y="1251"/>
                  </a:cubicBezTo>
                  <a:cubicBezTo>
                    <a:pt x="1401" y="1251"/>
                    <a:pt x="1401" y="1251"/>
                    <a:pt x="1401" y="1251"/>
                  </a:cubicBezTo>
                  <a:cubicBezTo>
                    <a:pt x="1466" y="1251"/>
                    <a:pt x="1518" y="1191"/>
                    <a:pt x="1518" y="1127"/>
                  </a:cubicBezTo>
                  <a:cubicBezTo>
                    <a:pt x="1518" y="381"/>
                    <a:pt x="1518" y="381"/>
                    <a:pt x="1518" y="381"/>
                  </a:cubicBezTo>
                  <a:cubicBezTo>
                    <a:pt x="1518" y="317"/>
                    <a:pt x="1466" y="273"/>
                    <a:pt x="1401" y="273"/>
                  </a:cubicBezTo>
                  <a:close/>
                  <a:moveTo>
                    <a:pt x="766" y="1127"/>
                  </a:moveTo>
                  <a:cubicBezTo>
                    <a:pt x="553" y="1127"/>
                    <a:pt x="380" y="954"/>
                    <a:pt x="380" y="740"/>
                  </a:cubicBezTo>
                  <a:cubicBezTo>
                    <a:pt x="380" y="527"/>
                    <a:pt x="553" y="354"/>
                    <a:pt x="766" y="354"/>
                  </a:cubicBezTo>
                  <a:cubicBezTo>
                    <a:pt x="980" y="354"/>
                    <a:pt x="1153" y="527"/>
                    <a:pt x="1153" y="740"/>
                  </a:cubicBezTo>
                  <a:cubicBezTo>
                    <a:pt x="1153" y="954"/>
                    <a:pt x="980" y="1127"/>
                    <a:pt x="766" y="1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9356726" y="471488"/>
              <a:ext cx="254000" cy="254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Picture Placeholder 9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6AC7C2F7-7832-9F6E-0244-33006F72B8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 b="4882"/>
          <a:stretch>
            <a:fillRect/>
          </a:stretch>
        </p:blipFill>
        <p:spPr/>
      </p:pic>
      <p:pic>
        <p:nvPicPr>
          <p:cNvPr id="14" name="Picture Placeholder 13" descr="A person with her arms crossed">
            <a:extLst>
              <a:ext uri="{FF2B5EF4-FFF2-40B4-BE49-F238E27FC236}">
                <a16:creationId xmlns:a16="http://schemas.microsoft.com/office/drawing/2014/main" id="{BD36A05B-CF53-60DF-6698-CC51408A8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/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44" y="1097279"/>
            <a:ext cx="4373688" cy="43736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 descr="A person in a suit&#10;&#10;Description automatically generated">
            <a:extLst>
              <a:ext uri="{FF2B5EF4-FFF2-40B4-BE49-F238E27FC236}">
                <a16:creationId xmlns:a16="http://schemas.microsoft.com/office/drawing/2014/main" id="{E4B79AE9-21CE-67B0-FEE5-063E26ABD2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" b="4551"/>
          <a:stretch>
            <a:fillRect/>
          </a:stretch>
        </p:blipFill>
        <p:spPr/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B01D3B-D645-8337-8514-26C3B4DBD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20" grpId="0"/>
      <p:bldP spid="21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" y="1477925"/>
            <a:ext cx="5171937" cy="45092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DEVICE MOCKUP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57440" y="2016443"/>
            <a:ext cx="5963529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</a:t>
            </a:r>
            <a:r>
              <a:rPr lang="en-US" sz="1400" dirty="0"/>
              <a:t> et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</a:t>
            </a:r>
            <a:r>
              <a:rPr lang="en-US" sz="1400" dirty="0" err="1"/>
              <a:t>ducimusique</a:t>
            </a:r>
            <a:r>
              <a:rPr lang="en-US" sz="1400" dirty="0"/>
              <a:t> </a:t>
            </a:r>
            <a:r>
              <a:rPr lang="en-US" sz="1400" dirty="0" err="1"/>
              <a:t>blanditiis</a:t>
            </a:r>
            <a:r>
              <a:rPr lang="en-US" sz="1400" dirty="0"/>
              <a:t> </a:t>
            </a:r>
            <a:r>
              <a:rPr lang="en-US" sz="1400" dirty="0" err="1"/>
              <a:t>praesentium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 </a:t>
            </a:r>
            <a:r>
              <a:rPr lang="en-US" sz="1400" dirty="0" err="1"/>
              <a:t>atque</a:t>
            </a:r>
            <a:r>
              <a:rPr lang="en-US" sz="1400" dirty="0"/>
              <a:t> </a:t>
            </a:r>
            <a:r>
              <a:rPr lang="en-US" sz="1400" dirty="0" err="1"/>
              <a:t>corrupti</a:t>
            </a:r>
            <a:r>
              <a:rPr lang="en-US" sz="1400" dirty="0"/>
              <a:t> </a:t>
            </a:r>
            <a:r>
              <a:rPr lang="en-US" sz="1400" dirty="0" err="1"/>
              <a:t>quosiu</a:t>
            </a:r>
            <a:r>
              <a:rPr lang="en-US" sz="1400" dirty="0"/>
              <a:t> </a:t>
            </a:r>
            <a:r>
              <a:rPr lang="en-US" sz="1400" dirty="0" err="1"/>
              <a:t>dolores</a:t>
            </a:r>
            <a:r>
              <a:rPr lang="en-US" sz="1400" dirty="0"/>
              <a:t> et </a:t>
            </a:r>
            <a:r>
              <a:rPr lang="en-US" sz="1400" dirty="0" err="1"/>
              <a:t>quas</a:t>
            </a:r>
            <a:r>
              <a:rPr lang="en-US" sz="1400" dirty="0"/>
              <a:t> </a:t>
            </a:r>
            <a:r>
              <a:rPr lang="en-US" sz="1400" dirty="0" err="1"/>
              <a:t>molestias</a:t>
            </a:r>
            <a:r>
              <a:rPr lang="en-US" sz="1400" dirty="0"/>
              <a:t> </a:t>
            </a:r>
            <a:r>
              <a:rPr lang="en-US" sz="1400" dirty="0" err="1"/>
              <a:t>excepturi</a:t>
            </a:r>
            <a:r>
              <a:rPr lang="en-US" sz="1400" dirty="0"/>
              <a:t> et </a:t>
            </a:r>
            <a:r>
              <a:rPr lang="en-US" sz="1400" dirty="0" err="1"/>
              <a:t>expedita</a:t>
            </a:r>
            <a:r>
              <a:rPr lang="en-US" sz="1400" dirty="0"/>
              <a:t> </a:t>
            </a:r>
            <a:r>
              <a:rPr lang="en-US" sz="1400" dirty="0" err="1"/>
              <a:t>distinctio</a:t>
            </a:r>
            <a:r>
              <a:rPr lang="en-US" sz="14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7442" y="1784545"/>
            <a:ext cx="437387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449238224"/>
              </p:ext>
            </p:extLst>
          </p:nvPr>
        </p:nvGraphicFramePr>
        <p:xfrm>
          <a:off x="5547360" y="3275738"/>
          <a:ext cx="2596266" cy="1730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650230" y="5006582"/>
            <a:ext cx="239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58228" y="5212801"/>
            <a:ext cx="257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732709442"/>
              </p:ext>
            </p:extLst>
          </p:nvPr>
        </p:nvGraphicFramePr>
        <p:xfrm>
          <a:off x="8702040" y="3275738"/>
          <a:ext cx="2596266" cy="1730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804910" y="5006582"/>
            <a:ext cx="239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12908" y="5212801"/>
            <a:ext cx="257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52833" y="3948733"/>
            <a:ext cx="178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90%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06561" y="3948733"/>
            <a:ext cx="178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45%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7D890-0563-4C36-B11F-4DFE9E962EC3}"/>
              </a:ext>
            </a:extLst>
          </p:cNvPr>
          <p:cNvCxnSpPr/>
          <p:nvPr/>
        </p:nvCxnSpPr>
        <p:spPr>
          <a:xfrm flipV="1">
            <a:off x="8437942" y="3429000"/>
            <a:ext cx="0" cy="25062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A person in a suit">
            <a:extLst>
              <a:ext uri="{FF2B5EF4-FFF2-40B4-BE49-F238E27FC236}">
                <a16:creationId xmlns:a16="http://schemas.microsoft.com/office/drawing/2014/main" id="{6E400042-6328-9A68-DCC4-E3D460A0F5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" b="8266"/>
          <a:stretch>
            <a:fillRect/>
          </a:stretch>
        </p:blipFill>
        <p:spPr>
          <a:xfrm>
            <a:off x="457201" y="1587102"/>
            <a:ext cx="4907208" cy="281122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6FDD39-6137-B0CA-9607-C28A42D8B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306" y="-1779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2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Graphic spid="18" grpId="0">
        <p:bldAsOne/>
      </p:bldGraphic>
      <p:bldP spid="19" grpId="0"/>
      <p:bldP spid="20" grpId="0"/>
      <p:bldGraphic spid="21" grpId="0">
        <p:bldAsOne/>
      </p:bldGraphic>
      <p:bldP spid="22" grpId="0"/>
      <p:bldP spid="23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40" y="1538259"/>
            <a:ext cx="3713320" cy="50508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DEVICE MOCKUP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09598" y="2414351"/>
            <a:ext cx="260304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9600" y="2180164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1052" y="2272763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31052" y="3626856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1052" y="4980950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09595" y="3768444"/>
            <a:ext cx="260304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9597" y="3534257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09595" y="5117977"/>
            <a:ext cx="260304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09597" y="4883790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8" y="2414351"/>
            <a:ext cx="269783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et</a:t>
            </a:r>
            <a:r>
              <a:rPr lang="en-US" sz="1200" dirty="0"/>
              <a:t>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813" y="2180164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98152" y="2272763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98152" y="3626856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98152" y="4980950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6145" y="3768444"/>
            <a:ext cx="269783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8810" y="3534257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6145" y="5117977"/>
            <a:ext cx="269783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8810" y="4883790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3691467" y="2427068"/>
            <a:ext cx="287741" cy="365760"/>
            <a:chOff x="2835275" y="587375"/>
            <a:chExt cx="638175" cy="811213"/>
          </a:xfrm>
          <a:solidFill>
            <a:schemeClr val="bg2"/>
          </a:solidFill>
        </p:grpSpPr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2835275" y="587375"/>
              <a:ext cx="638175" cy="811213"/>
            </a:xfrm>
            <a:custGeom>
              <a:avLst/>
              <a:gdLst>
                <a:gd name="T0" fmla="*/ 160 w 170"/>
                <a:gd name="T1" fmla="*/ 29 h 216"/>
                <a:gd name="T2" fmla="*/ 126 w 170"/>
                <a:gd name="T3" fmla="*/ 29 h 216"/>
                <a:gd name="T4" fmla="*/ 126 w 170"/>
                <a:gd name="T5" fmla="*/ 15 h 216"/>
                <a:gd name="T6" fmla="*/ 111 w 170"/>
                <a:gd name="T7" fmla="*/ 0 h 216"/>
                <a:gd name="T8" fmla="*/ 59 w 170"/>
                <a:gd name="T9" fmla="*/ 0 h 216"/>
                <a:gd name="T10" fmla="*/ 44 w 170"/>
                <a:gd name="T11" fmla="*/ 15 h 216"/>
                <a:gd name="T12" fmla="*/ 44 w 170"/>
                <a:gd name="T13" fmla="*/ 29 h 216"/>
                <a:gd name="T14" fmla="*/ 10 w 170"/>
                <a:gd name="T15" fmla="*/ 29 h 216"/>
                <a:gd name="T16" fmla="*/ 0 w 170"/>
                <a:gd name="T17" fmla="*/ 38 h 216"/>
                <a:gd name="T18" fmla="*/ 0 w 170"/>
                <a:gd name="T19" fmla="*/ 57 h 216"/>
                <a:gd name="T20" fmla="*/ 10 w 170"/>
                <a:gd name="T21" fmla="*/ 66 h 216"/>
                <a:gd name="T22" fmla="*/ 15 w 170"/>
                <a:gd name="T23" fmla="*/ 66 h 216"/>
                <a:gd name="T24" fmla="*/ 15 w 170"/>
                <a:gd name="T25" fmla="*/ 203 h 216"/>
                <a:gd name="T26" fmla="*/ 29 w 170"/>
                <a:gd name="T27" fmla="*/ 216 h 216"/>
                <a:gd name="T28" fmla="*/ 141 w 170"/>
                <a:gd name="T29" fmla="*/ 216 h 216"/>
                <a:gd name="T30" fmla="*/ 155 w 170"/>
                <a:gd name="T31" fmla="*/ 203 h 216"/>
                <a:gd name="T32" fmla="*/ 155 w 170"/>
                <a:gd name="T33" fmla="*/ 67 h 216"/>
                <a:gd name="T34" fmla="*/ 160 w 170"/>
                <a:gd name="T35" fmla="*/ 67 h 216"/>
                <a:gd name="T36" fmla="*/ 170 w 170"/>
                <a:gd name="T37" fmla="*/ 57 h 216"/>
                <a:gd name="T38" fmla="*/ 170 w 170"/>
                <a:gd name="T39" fmla="*/ 38 h 216"/>
                <a:gd name="T40" fmla="*/ 160 w 170"/>
                <a:gd name="T41" fmla="*/ 29 h 216"/>
                <a:gd name="T42" fmla="*/ 56 w 170"/>
                <a:gd name="T43" fmla="*/ 15 h 216"/>
                <a:gd name="T44" fmla="*/ 59 w 170"/>
                <a:gd name="T45" fmla="*/ 12 h 216"/>
                <a:gd name="T46" fmla="*/ 111 w 170"/>
                <a:gd name="T47" fmla="*/ 12 h 216"/>
                <a:gd name="T48" fmla="*/ 114 w 170"/>
                <a:gd name="T49" fmla="*/ 15 h 216"/>
                <a:gd name="T50" fmla="*/ 114 w 170"/>
                <a:gd name="T51" fmla="*/ 29 h 216"/>
                <a:gd name="T52" fmla="*/ 56 w 170"/>
                <a:gd name="T53" fmla="*/ 29 h 216"/>
                <a:gd name="T54" fmla="*/ 56 w 170"/>
                <a:gd name="T55" fmla="*/ 15 h 216"/>
                <a:gd name="T56" fmla="*/ 143 w 170"/>
                <a:gd name="T57" fmla="*/ 203 h 216"/>
                <a:gd name="T58" fmla="*/ 141 w 170"/>
                <a:gd name="T59" fmla="*/ 205 h 216"/>
                <a:gd name="T60" fmla="*/ 29 w 170"/>
                <a:gd name="T61" fmla="*/ 205 h 216"/>
                <a:gd name="T62" fmla="*/ 27 w 170"/>
                <a:gd name="T63" fmla="*/ 203 h 216"/>
                <a:gd name="T64" fmla="*/ 27 w 170"/>
                <a:gd name="T65" fmla="*/ 67 h 216"/>
                <a:gd name="T66" fmla="*/ 143 w 170"/>
                <a:gd name="T67" fmla="*/ 67 h 216"/>
                <a:gd name="T68" fmla="*/ 143 w 170"/>
                <a:gd name="T69" fmla="*/ 203 h 216"/>
                <a:gd name="T70" fmla="*/ 158 w 170"/>
                <a:gd name="T71" fmla="*/ 55 h 216"/>
                <a:gd name="T72" fmla="*/ 12 w 170"/>
                <a:gd name="T73" fmla="*/ 55 h 216"/>
                <a:gd name="T74" fmla="*/ 12 w 170"/>
                <a:gd name="T75" fmla="*/ 40 h 216"/>
                <a:gd name="T76" fmla="*/ 158 w 170"/>
                <a:gd name="T77" fmla="*/ 40 h 216"/>
                <a:gd name="T78" fmla="*/ 158 w 170"/>
                <a:gd name="T79" fmla="*/ 5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0" h="216">
                  <a:moveTo>
                    <a:pt x="160" y="29"/>
                  </a:moveTo>
                  <a:cubicBezTo>
                    <a:pt x="126" y="29"/>
                    <a:pt x="126" y="29"/>
                    <a:pt x="126" y="29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"/>
                    <a:pt x="119" y="0"/>
                    <a:pt x="11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1" y="0"/>
                    <a:pt x="44" y="7"/>
                    <a:pt x="44" y="15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4" y="29"/>
                    <a:pt x="0" y="33"/>
                    <a:pt x="0" y="3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4" y="66"/>
                    <a:pt x="10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5" y="210"/>
                    <a:pt x="22" y="216"/>
                    <a:pt x="29" y="216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8" y="216"/>
                    <a:pt x="155" y="210"/>
                    <a:pt x="155" y="20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6" y="67"/>
                    <a:pt x="170" y="62"/>
                    <a:pt x="170" y="57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0" y="33"/>
                    <a:pt x="166" y="29"/>
                    <a:pt x="160" y="29"/>
                  </a:cubicBezTo>
                  <a:close/>
                  <a:moveTo>
                    <a:pt x="56" y="15"/>
                  </a:moveTo>
                  <a:cubicBezTo>
                    <a:pt x="56" y="13"/>
                    <a:pt x="57" y="12"/>
                    <a:pt x="59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3" y="12"/>
                    <a:pt x="114" y="13"/>
                    <a:pt x="114" y="15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56" y="29"/>
                    <a:pt x="56" y="29"/>
                    <a:pt x="56" y="29"/>
                  </a:cubicBezTo>
                  <a:lnTo>
                    <a:pt x="56" y="15"/>
                  </a:lnTo>
                  <a:close/>
                  <a:moveTo>
                    <a:pt x="143" y="203"/>
                  </a:moveTo>
                  <a:cubicBezTo>
                    <a:pt x="143" y="204"/>
                    <a:pt x="142" y="205"/>
                    <a:pt x="141" y="205"/>
                  </a:cubicBezTo>
                  <a:cubicBezTo>
                    <a:pt x="29" y="205"/>
                    <a:pt x="29" y="205"/>
                    <a:pt x="29" y="205"/>
                  </a:cubicBezTo>
                  <a:cubicBezTo>
                    <a:pt x="28" y="205"/>
                    <a:pt x="27" y="204"/>
                    <a:pt x="27" y="20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143" y="67"/>
                    <a:pt x="143" y="67"/>
                    <a:pt x="143" y="67"/>
                  </a:cubicBezTo>
                  <a:lnTo>
                    <a:pt x="143" y="203"/>
                  </a:lnTo>
                  <a:close/>
                  <a:moveTo>
                    <a:pt x="158" y="55"/>
                  </a:moveTo>
                  <a:cubicBezTo>
                    <a:pt x="12" y="55"/>
                    <a:pt x="12" y="55"/>
                    <a:pt x="12" y="5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58" y="40"/>
                    <a:pt x="158" y="40"/>
                    <a:pt x="158" y="40"/>
                  </a:cubicBezTo>
                  <a:lnTo>
                    <a:pt x="15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3000375" y="906463"/>
              <a:ext cx="44450" cy="387350"/>
            </a:xfrm>
            <a:custGeom>
              <a:avLst/>
              <a:gdLst>
                <a:gd name="T0" fmla="*/ 6 w 12"/>
                <a:gd name="T1" fmla="*/ 103 h 103"/>
                <a:gd name="T2" fmla="*/ 12 w 12"/>
                <a:gd name="T3" fmla="*/ 97 h 103"/>
                <a:gd name="T4" fmla="*/ 12 w 12"/>
                <a:gd name="T5" fmla="*/ 6 h 103"/>
                <a:gd name="T6" fmla="*/ 6 w 12"/>
                <a:gd name="T7" fmla="*/ 0 h 103"/>
                <a:gd name="T8" fmla="*/ 0 w 12"/>
                <a:gd name="T9" fmla="*/ 6 h 103"/>
                <a:gd name="T10" fmla="*/ 0 w 12"/>
                <a:gd name="T11" fmla="*/ 97 h 103"/>
                <a:gd name="T12" fmla="*/ 6 w 12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3">
                  <a:moveTo>
                    <a:pt x="6" y="103"/>
                  </a:moveTo>
                  <a:cubicBezTo>
                    <a:pt x="10" y="103"/>
                    <a:pt x="12" y="100"/>
                    <a:pt x="12" y="9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3"/>
                    <a:pt x="6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3132138" y="906463"/>
              <a:ext cx="44450" cy="387350"/>
            </a:xfrm>
            <a:custGeom>
              <a:avLst/>
              <a:gdLst>
                <a:gd name="T0" fmla="*/ 6 w 12"/>
                <a:gd name="T1" fmla="*/ 103 h 103"/>
                <a:gd name="T2" fmla="*/ 12 w 12"/>
                <a:gd name="T3" fmla="*/ 97 h 103"/>
                <a:gd name="T4" fmla="*/ 12 w 12"/>
                <a:gd name="T5" fmla="*/ 6 h 103"/>
                <a:gd name="T6" fmla="*/ 6 w 12"/>
                <a:gd name="T7" fmla="*/ 0 h 103"/>
                <a:gd name="T8" fmla="*/ 0 w 12"/>
                <a:gd name="T9" fmla="*/ 6 h 103"/>
                <a:gd name="T10" fmla="*/ 0 w 12"/>
                <a:gd name="T11" fmla="*/ 97 h 103"/>
                <a:gd name="T12" fmla="*/ 6 w 12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3">
                  <a:moveTo>
                    <a:pt x="6" y="103"/>
                  </a:moveTo>
                  <a:cubicBezTo>
                    <a:pt x="9" y="103"/>
                    <a:pt x="12" y="100"/>
                    <a:pt x="12" y="9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3"/>
                    <a:pt x="6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3262313" y="906463"/>
              <a:ext cx="46038" cy="387350"/>
            </a:xfrm>
            <a:custGeom>
              <a:avLst/>
              <a:gdLst>
                <a:gd name="T0" fmla="*/ 6 w 12"/>
                <a:gd name="T1" fmla="*/ 103 h 103"/>
                <a:gd name="T2" fmla="*/ 12 w 12"/>
                <a:gd name="T3" fmla="*/ 97 h 103"/>
                <a:gd name="T4" fmla="*/ 12 w 12"/>
                <a:gd name="T5" fmla="*/ 6 h 103"/>
                <a:gd name="T6" fmla="*/ 6 w 12"/>
                <a:gd name="T7" fmla="*/ 0 h 103"/>
                <a:gd name="T8" fmla="*/ 0 w 12"/>
                <a:gd name="T9" fmla="*/ 6 h 103"/>
                <a:gd name="T10" fmla="*/ 0 w 12"/>
                <a:gd name="T11" fmla="*/ 97 h 103"/>
                <a:gd name="T12" fmla="*/ 6 w 12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3">
                  <a:moveTo>
                    <a:pt x="6" y="103"/>
                  </a:moveTo>
                  <a:cubicBezTo>
                    <a:pt x="9" y="103"/>
                    <a:pt x="12" y="100"/>
                    <a:pt x="12" y="9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3"/>
                    <a:pt x="6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3652457" y="3815521"/>
            <a:ext cx="365760" cy="297041"/>
            <a:chOff x="3897313" y="831850"/>
            <a:chExt cx="785813" cy="638175"/>
          </a:xfrm>
          <a:solidFill>
            <a:schemeClr val="bg2"/>
          </a:solidFill>
        </p:grpSpPr>
        <p:sp>
          <p:nvSpPr>
            <p:cNvPr id="43" name="Freeform 26"/>
            <p:cNvSpPr>
              <a:spLocks noEditPoints="1"/>
            </p:cNvSpPr>
            <p:nvPr/>
          </p:nvSpPr>
          <p:spPr bwMode="auto">
            <a:xfrm>
              <a:off x="3897313" y="831850"/>
              <a:ext cx="785813" cy="638175"/>
            </a:xfrm>
            <a:custGeom>
              <a:avLst/>
              <a:gdLst>
                <a:gd name="T0" fmla="*/ 14 w 209"/>
                <a:gd name="T1" fmla="*/ 0 h 170"/>
                <a:gd name="T2" fmla="*/ 0 w 209"/>
                <a:gd name="T3" fmla="*/ 156 h 170"/>
                <a:gd name="T4" fmla="*/ 195 w 209"/>
                <a:gd name="T5" fmla="*/ 170 h 170"/>
                <a:gd name="T6" fmla="*/ 209 w 209"/>
                <a:gd name="T7" fmla="*/ 15 h 170"/>
                <a:gd name="T8" fmla="*/ 64 w 209"/>
                <a:gd name="T9" fmla="*/ 141 h 170"/>
                <a:gd name="T10" fmla="*/ 35 w 209"/>
                <a:gd name="T11" fmla="*/ 158 h 170"/>
                <a:gd name="T12" fmla="*/ 64 w 209"/>
                <a:gd name="T13" fmla="*/ 141 h 170"/>
                <a:gd name="T14" fmla="*/ 100 w 209"/>
                <a:gd name="T15" fmla="*/ 141 h 170"/>
                <a:gd name="T16" fmla="*/ 72 w 209"/>
                <a:gd name="T17" fmla="*/ 158 h 170"/>
                <a:gd name="T18" fmla="*/ 109 w 209"/>
                <a:gd name="T19" fmla="*/ 141 h 170"/>
                <a:gd name="T20" fmla="*/ 137 w 209"/>
                <a:gd name="T21" fmla="*/ 158 h 170"/>
                <a:gd name="T22" fmla="*/ 109 w 209"/>
                <a:gd name="T23" fmla="*/ 141 h 170"/>
                <a:gd name="T24" fmla="*/ 174 w 209"/>
                <a:gd name="T25" fmla="*/ 141 h 170"/>
                <a:gd name="T26" fmla="*/ 145 w 209"/>
                <a:gd name="T27" fmla="*/ 158 h 170"/>
                <a:gd name="T28" fmla="*/ 12 w 209"/>
                <a:gd name="T29" fmla="*/ 128 h 170"/>
                <a:gd name="T30" fmla="*/ 197 w 209"/>
                <a:gd name="T31" fmla="*/ 42 h 170"/>
                <a:gd name="T32" fmla="*/ 12 w 209"/>
                <a:gd name="T33" fmla="*/ 128 h 170"/>
                <a:gd name="T34" fmla="*/ 145 w 209"/>
                <a:gd name="T35" fmla="*/ 13 h 170"/>
                <a:gd name="T36" fmla="*/ 174 w 209"/>
                <a:gd name="T37" fmla="*/ 29 h 170"/>
                <a:gd name="T38" fmla="*/ 137 w 209"/>
                <a:gd name="T39" fmla="*/ 29 h 170"/>
                <a:gd name="T40" fmla="*/ 109 w 209"/>
                <a:gd name="T41" fmla="*/ 13 h 170"/>
                <a:gd name="T42" fmla="*/ 137 w 209"/>
                <a:gd name="T43" fmla="*/ 29 h 170"/>
                <a:gd name="T44" fmla="*/ 72 w 209"/>
                <a:gd name="T45" fmla="*/ 29 h 170"/>
                <a:gd name="T46" fmla="*/ 100 w 209"/>
                <a:gd name="T47" fmla="*/ 13 h 170"/>
                <a:gd name="T48" fmla="*/ 64 w 209"/>
                <a:gd name="T49" fmla="*/ 29 h 170"/>
                <a:gd name="T50" fmla="*/ 35 w 209"/>
                <a:gd name="T51" fmla="*/ 13 h 170"/>
                <a:gd name="T52" fmla="*/ 64 w 209"/>
                <a:gd name="T53" fmla="*/ 29 h 170"/>
                <a:gd name="T54" fmla="*/ 197 w 209"/>
                <a:gd name="T55" fmla="*/ 29 h 170"/>
                <a:gd name="T56" fmla="*/ 182 w 209"/>
                <a:gd name="T57" fmla="*/ 13 h 170"/>
                <a:gd name="T58" fmla="*/ 197 w 209"/>
                <a:gd name="T59" fmla="*/ 15 h 170"/>
                <a:gd name="T60" fmla="*/ 27 w 209"/>
                <a:gd name="T61" fmla="*/ 13 h 170"/>
                <a:gd name="T62" fmla="*/ 12 w 209"/>
                <a:gd name="T63" fmla="*/ 29 h 170"/>
                <a:gd name="T64" fmla="*/ 14 w 209"/>
                <a:gd name="T65" fmla="*/ 13 h 170"/>
                <a:gd name="T66" fmla="*/ 12 w 209"/>
                <a:gd name="T67" fmla="*/ 141 h 170"/>
                <a:gd name="T68" fmla="*/ 27 w 209"/>
                <a:gd name="T69" fmla="*/ 158 h 170"/>
                <a:gd name="T70" fmla="*/ 12 w 209"/>
                <a:gd name="T71" fmla="*/ 156 h 170"/>
                <a:gd name="T72" fmla="*/ 182 w 209"/>
                <a:gd name="T73" fmla="*/ 158 h 170"/>
                <a:gd name="T74" fmla="*/ 197 w 209"/>
                <a:gd name="T75" fmla="*/ 141 h 170"/>
                <a:gd name="T76" fmla="*/ 195 w 209"/>
                <a:gd name="T77" fmla="*/ 158 h 170"/>
                <a:gd name="T78" fmla="*/ 195 w 209"/>
                <a:gd name="T79" fmla="*/ 15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9" h="170">
                  <a:moveTo>
                    <a:pt x="19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4"/>
                    <a:pt x="7" y="170"/>
                    <a:pt x="14" y="170"/>
                  </a:cubicBezTo>
                  <a:cubicBezTo>
                    <a:pt x="195" y="170"/>
                    <a:pt x="195" y="170"/>
                    <a:pt x="195" y="170"/>
                  </a:cubicBezTo>
                  <a:cubicBezTo>
                    <a:pt x="202" y="170"/>
                    <a:pt x="209" y="164"/>
                    <a:pt x="209" y="15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7"/>
                    <a:pt x="202" y="0"/>
                    <a:pt x="195" y="0"/>
                  </a:cubicBezTo>
                  <a:close/>
                  <a:moveTo>
                    <a:pt x="64" y="141"/>
                  </a:moveTo>
                  <a:cubicBezTo>
                    <a:pt x="64" y="158"/>
                    <a:pt x="64" y="158"/>
                    <a:pt x="64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41"/>
                    <a:pt x="35" y="141"/>
                    <a:pt x="35" y="141"/>
                  </a:cubicBezTo>
                  <a:lnTo>
                    <a:pt x="64" y="141"/>
                  </a:lnTo>
                  <a:close/>
                  <a:moveTo>
                    <a:pt x="72" y="141"/>
                  </a:moveTo>
                  <a:cubicBezTo>
                    <a:pt x="100" y="141"/>
                    <a:pt x="100" y="141"/>
                    <a:pt x="100" y="141"/>
                  </a:cubicBezTo>
                  <a:cubicBezTo>
                    <a:pt x="100" y="158"/>
                    <a:pt x="100" y="158"/>
                    <a:pt x="100" y="158"/>
                  </a:cubicBezTo>
                  <a:cubicBezTo>
                    <a:pt x="72" y="158"/>
                    <a:pt x="72" y="158"/>
                    <a:pt x="72" y="158"/>
                  </a:cubicBezTo>
                  <a:lnTo>
                    <a:pt x="72" y="141"/>
                  </a:lnTo>
                  <a:close/>
                  <a:moveTo>
                    <a:pt x="109" y="141"/>
                  </a:moveTo>
                  <a:cubicBezTo>
                    <a:pt x="137" y="141"/>
                    <a:pt x="137" y="141"/>
                    <a:pt x="137" y="141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09" y="158"/>
                    <a:pt x="109" y="158"/>
                    <a:pt x="109" y="158"/>
                  </a:cubicBezTo>
                  <a:lnTo>
                    <a:pt x="109" y="141"/>
                  </a:lnTo>
                  <a:close/>
                  <a:moveTo>
                    <a:pt x="145" y="141"/>
                  </a:moveTo>
                  <a:cubicBezTo>
                    <a:pt x="174" y="141"/>
                    <a:pt x="174" y="141"/>
                    <a:pt x="174" y="141"/>
                  </a:cubicBezTo>
                  <a:cubicBezTo>
                    <a:pt x="174" y="158"/>
                    <a:pt x="174" y="158"/>
                    <a:pt x="174" y="158"/>
                  </a:cubicBezTo>
                  <a:cubicBezTo>
                    <a:pt x="145" y="158"/>
                    <a:pt x="145" y="158"/>
                    <a:pt x="145" y="158"/>
                  </a:cubicBezTo>
                  <a:lnTo>
                    <a:pt x="145" y="141"/>
                  </a:lnTo>
                  <a:close/>
                  <a:moveTo>
                    <a:pt x="12" y="128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128"/>
                    <a:pt x="197" y="128"/>
                    <a:pt x="197" y="128"/>
                  </a:cubicBezTo>
                  <a:lnTo>
                    <a:pt x="12" y="128"/>
                  </a:lnTo>
                  <a:close/>
                  <a:moveTo>
                    <a:pt x="145" y="29"/>
                  </a:moveTo>
                  <a:cubicBezTo>
                    <a:pt x="145" y="13"/>
                    <a:pt x="145" y="13"/>
                    <a:pt x="145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9"/>
                    <a:pt x="174" y="29"/>
                    <a:pt x="174" y="29"/>
                  </a:cubicBezTo>
                  <a:lnTo>
                    <a:pt x="145" y="29"/>
                  </a:lnTo>
                  <a:close/>
                  <a:moveTo>
                    <a:pt x="137" y="29"/>
                  </a:moveTo>
                  <a:cubicBezTo>
                    <a:pt x="109" y="29"/>
                    <a:pt x="109" y="29"/>
                    <a:pt x="109" y="29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37" y="13"/>
                    <a:pt x="137" y="13"/>
                    <a:pt x="137" y="13"/>
                  </a:cubicBezTo>
                  <a:lnTo>
                    <a:pt x="137" y="29"/>
                  </a:lnTo>
                  <a:close/>
                  <a:moveTo>
                    <a:pt x="100" y="29"/>
                  </a:moveTo>
                  <a:cubicBezTo>
                    <a:pt x="72" y="29"/>
                    <a:pt x="72" y="29"/>
                    <a:pt x="72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100" y="13"/>
                    <a:pt x="100" y="13"/>
                    <a:pt x="100" y="13"/>
                  </a:cubicBezTo>
                  <a:lnTo>
                    <a:pt x="100" y="29"/>
                  </a:lnTo>
                  <a:close/>
                  <a:moveTo>
                    <a:pt x="64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64" y="13"/>
                    <a:pt x="64" y="13"/>
                    <a:pt x="64" y="13"/>
                  </a:cubicBezTo>
                  <a:lnTo>
                    <a:pt x="64" y="29"/>
                  </a:lnTo>
                  <a:close/>
                  <a:moveTo>
                    <a:pt x="197" y="15"/>
                  </a:moveTo>
                  <a:cubicBezTo>
                    <a:pt x="197" y="29"/>
                    <a:pt x="197" y="29"/>
                    <a:pt x="197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6" y="13"/>
                    <a:pt x="197" y="13"/>
                    <a:pt x="197" y="15"/>
                  </a:cubicBezTo>
                  <a:close/>
                  <a:moveTo>
                    <a:pt x="14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3" y="13"/>
                    <a:pt x="14" y="13"/>
                  </a:cubicBezTo>
                  <a:close/>
                  <a:moveTo>
                    <a:pt x="12" y="156"/>
                  </a:moveTo>
                  <a:cubicBezTo>
                    <a:pt x="12" y="141"/>
                    <a:pt x="12" y="141"/>
                    <a:pt x="12" y="141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3" y="158"/>
                    <a:pt x="12" y="157"/>
                    <a:pt x="12" y="156"/>
                  </a:cubicBezTo>
                  <a:close/>
                  <a:moveTo>
                    <a:pt x="195" y="158"/>
                  </a:moveTo>
                  <a:cubicBezTo>
                    <a:pt x="182" y="158"/>
                    <a:pt x="182" y="158"/>
                    <a:pt x="182" y="158"/>
                  </a:cubicBezTo>
                  <a:cubicBezTo>
                    <a:pt x="182" y="141"/>
                    <a:pt x="182" y="141"/>
                    <a:pt x="182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56"/>
                    <a:pt x="197" y="156"/>
                    <a:pt x="197" y="156"/>
                  </a:cubicBezTo>
                  <a:cubicBezTo>
                    <a:pt x="197" y="157"/>
                    <a:pt x="196" y="158"/>
                    <a:pt x="195" y="158"/>
                  </a:cubicBezTo>
                  <a:close/>
                  <a:moveTo>
                    <a:pt x="195" y="158"/>
                  </a:moveTo>
                  <a:cubicBezTo>
                    <a:pt x="195" y="158"/>
                    <a:pt x="195" y="158"/>
                    <a:pt x="195" y="1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 noEditPoints="1"/>
            </p:cNvSpPr>
            <p:nvPr/>
          </p:nvSpPr>
          <p:spPr bwMode="auto">
            <a:xfrm>
              <a:off x="4281488" y="1049338"/>
              <a:ext cx="168275" cy="203200"/>
            </a:xfrm>
            <a:custGeom>
              <a:avLst/>
              <a:gdLst>
                <a:gd name="T0" fmla="*/ 41 w 45"/>
                <a:gd name="T1" fmla="*/ 20 h 54"/>
                <a:gd name="T2" fmla="*/ 13 w 45"/>
                <a:gd name="T3" fmla="*/ 2 h 54"/>
                <a:gd name="T4" fmla="*/ 8 w 45"/>
                <a:gd name="T5" fmla="*/ 0 h 54"/>
                <a:gd name="T6" fmla="*/ 0 w 45"/>
                <a:gd name="T7" fmla="*/ 9 h 54"/>
                <a:gd name="T8" fmla="*/ 0 w 45"/>
                <a:gd name="T9" fmla="*/ 46 h 54"/>
                <a:gd name="T10" fmla="*/ 8 w 45"/>
                <a:gd name="T11" fmla="*/ 54 h 54"/>
                <a:gd name="T12" fmla="*/ 13 w 45"/>
                <a:gd name="T13" fmla="*/ 53 h 54"/>
                <a:gd name="T14" fmla="*/ 41 w 45"/>
                <a:gd name="T15" fmla="*/ 35 h 54"/>
                <a:gd name="T16" fmla="*/ 45 w 45"/>
                <a:gd name="T17" fmla="*/ 27 h 54"/>
                <a:gd name="T18" fmla="*/ 41 w 45"/>
                <a:gd name="T19" fmla="*/ 20 h 54"/>
                <a:gd name="T20" fmla="*/ 13 w 45"/>
                <a:gd name="T21" fmla="*/ 39 h 54"/>
                <a:gd name="T22" fmla="*/ 13 w 45"/>
                <a:gd name="T23" fmla="*/ 16 h 54"/>
                <a:gd name="T24" fmla="*/ 30 w 45"/>
                <a:gd name="T25" fmla="*/ 27 h 54"/>
                <a:gd name="T26" fmla="*/ 13 w 45"/>
                <a:gd name="T27" fmla="*/ 39 h 54"/>
                <a:gd name="T28" fmla="*/ 13 w 45"/>
                <a:gd name="T29" fmla="*/ 39 h 54"/>
                <a:gd name="T30" fmla="*/ 13 w 45"/>
                <a:gd name="T31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4">
                  <a:moveTo>
                    <a:pt x="41" y="20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4" y="54"/>
                    <a:pt x="8" y="54"/>
                  </a:cubicBezTo>
                  <a:cubicBezTo>
                    <a:pt x="10" y="54"/>
                    <a:pt x="12" y="54"/>
                    <a:pt x="13" y="53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4" y="33"/>
                    <a:pt x="45" y="30"/>
                    <a:pt x="45" y="27"/>
                  </a:cubicBezTo>
                  <a:cubicBezTo>
                    <a:pt x="45" y="24"/>
                    <a:pt x="44" y="22"/>
                    <a:pt x="41" y="20"/>
                  </a:cubicBezTo>
                  <a:close/>
                  <a:moveTo>
                    <a:pt x="13" y="39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30" y="27"/>
                    <a:pt x="30" y="27"/>
                    <a:pt x="30" y="27"/>
                  </a:cubicBezTo>
                  <a:lnTo>
                    <a:pt x="13" y="39"/>
                  </a:lnTo>
                  <a:close/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4183063" y="1052513"/>
              <a:ext cx="46038" cy="195263"/>
            </a:xfrm>
            <a:custGeom>
              <a:avLst/>
              <a:gdLst>
                <a:gd name="T0" fmla="*/ 6 w 12"/>
                <a:gd name="T1" fmla="*/ 0 h 52"/>
                <a:gd name="T2" fmla="*/ 0 w 12"/>
                <a:gd name="T3" fmla="*/ 7 h 52"/>
                <a:gd name="T4" fmla="*/ 0 w 12"/>
                <a:gd name="T5" fmla="*/ 46 h 52"/>
                <a:gd name="T6" fmla="*/ 6 w 12"/>
                <a:gd name="T7" fmla="*/ 52 h 52"/>
                <a:gd name="T8" fmla="*/ 12 w 12"/>
                <a:gd name="T9" fmla="*/ 46 h 52"/>
                <a:gd name="T10" fmla="*/ 12 w 12"/>
                <a:gd name="T11" fmla="*/ 7 h 52"/>
                <a:gd name="T12" fmla="*/ 6 w 12"/>
                <a:gd name="T13" fmla="*/ 0 h 52"/>
                <a:gd name="T14" fmla="*/ 6 w 12"/>
                <a:gd name="T15" fmla="*/ 0 h 52"/>
                <a:gd name="T16" fmla="*/ 6 w 1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2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ubicBezTo>
                    <a:pt x="10" y="52"/>
                    <a:pt x="12" y="49"/>
                    <a:pt x="12" y="4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0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744319" y="5135255"/>
            <a:ext cx="182037" cy="365760"/>
            <a:chOff x="5153025" y="628650"/>
            <a:chExt cx="514350" cy="1033463"/>
          </a:xfrm>
          <a:solidFill>
            <a:schemeClr val="bg2"/>
          </a:solidFill>
        </p:grpSpPr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5160963" y="903288"/>
              <a:ext cx="498475" cy="758825"/>
            </a:xfrm>
            <a:custGeom>
              <a:avLst/>
              <a:gdLst>
                <a:gd name="T0" fmla="*/ 112 w 133"/>
                <a:gd name="T1" fmla="*/ 12 h 202"/>
                <a:gd name="T2" fmla="*/ 68 w 133"/>
                <a:gd name="T3" fmla="*/ 0 h 202"/>
                <a:gd name="T4" fmla="*/ 64 w 133"/>
                <a:gd name="T5" fmla="*/ 0 h 202"/>
                <a:gd name="T6" fmla="*/ 21 w 133"/>
                <a:gd name="T7" fmla="*/ 12 h 202"/>
                <a:gd name="T8" fmla="*/ 0 w 133"/>
                <a:gd name="T9" fmla="*/ 50 h 202"/>
                <a:gd name="T10" fmla="*/ 0 w 133"/>
                <a:gd name="T11" fmla="*/ 152 h 202"/>
                <a:gd name="T12" fmla="*/ 59 w 133"/>
                <a:gd name="T13" fmla="*/ 202 h 202"/>
                <a:gd name="T14" fmla="*/ 73 w 133"/>
                <a:gd name="T15" fmla="*/ 202 h 202"/>
                <a:gd name="T16" fmla="*/ 133 w 133"/>
                <a:gd name="T17" fmla="*/ 152 h 202"/>
                <a:gd name="T18" fmla="*/ 133 w 133"/>
                <a:gd name="T19" fmla="*/ 50 h 202"/>
                <a:gd name="T20" fmla="*/ 112 w 133"/>
                <a:gd name="T21" fmla="*/ 12 h 202"/>
                <a:gd name="T22" fmla="*/ 118 w 133"/>
                <a:gd name="T23" fmla="*/ 50 h 202"/>
                <a:gd name="T24" fmla="*/ 118 w 133"/>
                <a:gd name="T25" fmla="*/ 80 h 202"/>
                <a:gd name="T26" fmla="*/ 74 w 133"/>
                <a:gd name="T27" fmla="*/ 80 h 202"/>
                <a:gd name="T28" fmla="*/ 74 w 133"/>
                <a:gd name="T29" fmla="*/ 15 h 202"/>
                <a:gd name="T30" fmla="*/ 118 w 133"/>
                <a:gd name="T31" fmla="*/ 50 h 202"/>
                <a:gd name="T32" fmla="*/ 59 w 133"/>
                <a:gd name="T33" fmla="*/ 15 h 202"/>
                <a:gd name="T34" fmla="*/ 59 w 133"/>
                <a:gd name="T35" fmla="*/ 80 h 202"/>
                <a:gd name="T36" fmla="*/ 14 w 133"/>
                <a:gd name="T37" fmla="*/ 80 h 202"/>
                <a:gd name="T38" fmla="*/ 14 w 133"/>
                <a:gd name="T39" fmla="*/ 50 h 202"/>
                <a:gd name="T40" fmla="*/ 59 w 133"/>
                <a:gd name="T41" fmla="*/ 15 h 202"/>
                <a:gd name="T42" fmla="*/ 73 w 133"/>
                <a:gd name="T43" fmla="*/ 187 h 202"/>
                <a:gd name="T44" fmla="*/ 59 w 133"/>
                <a:gd name="T45" fmla="*/ 187 h 202"/>
                <a:gd name="T46" fmla="*/ 14 w 133"/>
                <a:gd name="T47" fmla="*/ 152 h 202"/>
                <a:gd name="T48" fmla="*/ 14 w 133"/>
                <a:gd name="T49" fmla="*/ 95 h 202"/>
                <a:gd name="T50" fmla="*/ 118 w 133"/>
                <a:gd name="T51" fmla="*/ 95 h 202"/>
                <a:gd name="T52" fmla="*/ 118 w 133"/>
                <a:gd name="T53" fmla="*/ 152 h 202"/>
                <a:gd name="T54" fmla="*/ 73 w 133"/>
                <a:gd name="T55" fmla="*/ 187 h 202"/>
                <a:gd name="T56" fmla="*/ 73 w 133"/>
                <a:gd name="T57" fmla="*/ 187 h 202"/>
                <a:gd name="T58" fmla="*/ 73 w 133"/>
                <a:gd name="T59" fmla="*/ 18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202">
                  <a:moveTo>
                    <a:pt x="112" y="12"/>
                  </a:moveTo>
                  <a:cubicBezTo>
                    <a:pt x="100" y="4"/>
                    <a:pt x="85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8" y="0"/>
                    <a:pt x="32" y="4"/>
                    <a:pt x="21" y="12"/>
                  </a:cubicBezTo>
                  <a:cubicBezTo>
                    <a:pt x="7" y="21"/>
                    <a:pt x="0" y="34"/>
                    <a:pt x="0" y="5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82"/>
                    <a:pt x="23" y="202"/>
                    <a:pt x="59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109" y="202"/>
                    <a:pt x="133" y="182"/>
                    <a:pt x="133" y="152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34"/>
                    <a:pt x="126" y="21"/>
                    <a:pt x="112" y="12"/>
                  </a:cubicBezTo>
                  <a:close/>
                  <a:moveTo>
                    <a:pt x="118" y="50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97" y="17"/>
                    <a:pt x="118" y="28"/>
                    <a:pt x="118" y="50"/>
                  </a:cubicBezTo>
                  <a:close/>
                  <a:moveTo>
                    <a:pt x="59" y="15"/>
                  </a:moveTo>
                  <a:cubicBezTo>
                    <a:pt x="59" y="80"/>
                    <a:pt x="59" y="80"/>
                    <a:pt x="59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28"/>
                    <a:pt x="36" y="17"/>
                    <a:pt x="59" y="15"/>
                  </a:cubicBezTo>
                  <a:close/>
                  <a:moveTo>
                    <a:pt x="73" y="187"/>
                  </a:moveTo>
                  <a:cubicBezTo>
                    <a:pt x="59" y="187"/>
                    <a:pt x="59" y="187"/>
                    <a:pt x="59" y="187"/>
                  </a:cubicBezTo>
                  <a:cubicBezTo>
                    <a:pt x="49" y="187"/>
                    <a:pt x="14" y="184"/>
                    <a:pt x="14" y="152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18" y="95"/>
                    <a:pt x="118" y="95"/>
                    <a:pt x="118" y="95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84"/>
                    <a:pt x="84" y="187"/>
                    <a:pt x="73" y="187"/>
                  </a:cubicBezTo>
                  <a:close/>
                  <a:moveTo>
                    <a:pt x="73" y="187"/>
                  </a:moveTo>
                  <a:cubicBezTo>
                    <a:pt x="73" y="187"/>
                    <a:pt x="73" y="187"/>
                    <a:pt x="73" y="1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5153025" y="628650"/>
              <a:ext cx="514350" cy="138113"/>
            </a:xfrm>
            <a:custGeom>
              <a:avLst/>
              <a:gdLst>
                <a:gd name="T0" fmla="*/ 13 w 137"/>
                <a:gd name="T1" fmla="*/ 35 h 37"/>
                <a:gd name="T2" fmla="*/ 68 w 137"/>
                <a:gd name="T3" fmla="*/ 15 h 37"/>
                <a:gd name="T4" fmla="*/ 124 w 137"/>
                <a:gd name="T5" fmla="*/ 35 h 37"/>
                <a:gd name="T6" fmla="*/ 128 w 137"/>
                <a:gd name="T7" fmla="*/ 37 h 37"/>
                <a:gd name="T8" fmla="*/ 134 w 137"/>
                <a:gd name="T9" fmla="*/ 34 h 37"/>
                <a:gd name="T10" fmla="*/ 133 w 137"/>
                <a:gd name="T11" fmla="*/ 23 h 37"/>
                <a:gd name="T12" fmla="*/ 68 w 137"/>
                <a:gd name="T13" fmla="*/ 0 h 37"/>
                <a:gd name="T14" fmla="*/ 3 w 137"/>
                <a:gd name="T15" fmla="*/ 23 h 37"/>
                <a:gd name="T16" fmla="*/ 2 w 137"/>
                <a:gd name="T17" fmla="*/ 33 h 37"/>
                <a:gd name="T18" fmla="*/ 13 w 137"/>
                <a:gd name="T19" fmla="*/ 35 h 37"/>
                <a:gd name="T20" fmla="*/ 13 w 137"/>
                <a:gd name="T21" fmla="*/ 35 h 37"/>
                <a:gd name="T22" fmla="*/ 13 w 137"/>
                <a:gd name="T2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37">
                  <a:moveTo>
                    <a:pt x="13" y="35"/>
                  </a:moveTo>
                  <a:cubicBezTo>
                    <a:pt x="29" y="22"/>
                    <a:pt x="48" y="15"/>
                    <a:pt x="68" y="15"/>
                  </a:cubicBezTo>
                  <a:cubicBezTo>
                    <a:pt x="88" y="15"/>
                    <a:pt x="108" y="22"/>
                    <a:pt x="124" y="35"/>
                  </a:cubicBezTo>
                  <a:cubicBezTo>
                    <a:pt x="125" y="36"/>
                    <a:pt x="127" y="37"/>
                    <a:pt x="128" y="37"/>
                  </a:cubicBezTo>
                  <a:cubicBezTo>
                    <a:pt x="131" y="37"/>
                    <a:pt x="133" y="36"/>
                    <a:pt x="134" y="34"/>
                  </a:cubicBezTo>
                  <a:cubicBezTo>
                    <a:pt x="137" y="31"/>
                    <a:pt x="136" y="26"/>
                    <a:pt x="133" y="23"/>
                  </a:cubicBezTo>
                  <a:cubicBezTo>
                    <a:pt x="115" y="9"/>
                    <a:pt x="92" y="0"/>
                    <a:pt x="68" y="0"/>
                  </a:cubicBezTo>
                  <a:cubicBezTo>
                    <a:pt x="44" y="0"/>
                    <a:pt x="22" y="8"/>
                    <a:pt x="3" y="23"/>
                  </a:cubicBezTo>
                  <a:cubicBezTo>
                    <a:pt x="0" y="25"/>
                    <a:pt x="0" y="30"/>
                    <a:pt x="2" y="33"/>
                  </a:cubicBezTo>
                  <a:cubicBezTo>
                    <a:pt x="5" y="37"/>
                    <a:pt x="9" y="37"/>
                    <a:pt x="13" y="35"/>
                  </a:cubicBezTo>
                  <a:close/>
                  <a:moveTo>
                    <a:pt x="13" y="35"/>
                  </a:moveTo>
                  <a:cubicBezTo>
                    <a:pt x="13" y="35"/>
                    <a:pt x="13" y="35"/>
                    <a:pt x="13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5238750" y="760413"/>
              <a:ext cx="338138" cy="104775"/>
            </a:xfrm>
            <a:custGeom>
              <a:avLst/>
              <a:gdLst>
                <a:gd name="T0" fmla="*/ 45 w 90"/>
                <a:gd name="T1" fmla="*/ 0 h 28"/>
                <a:gd name="T2" fmla="*/ 4 w 90"/>
                <a:gd name="T3" fmla="*/ 14 h 28"/>
                <a:gd name="T4" fmla="*/ 2 w 90"/>
                <a:gd name="T5" fmla="*/ 25 h 28"/>
                <a:gd name="T6" fmla="*/ 13 w 90"/>
                <a:gd name="T7" fmla="*/ 26 h 28"/>
                <a:gd name="T8" fmla="*/ 45 w 90"/>
                <a:gd name="T9" fmla="*/ 15 h 28"/>
                <a:gd name="T10" fmla="*/ 77 w 90"/>
                <a:gd name="T11" fmla="*/ 26 h 28"/>
                <a:gd name="T12" fmla="*/ 82 w 90"/>
                <a:gd name="T13" fmla="*/ 28 h 28"/>
                <a:gd name="T14" fmla="*/ 88 w 90"/>
                <a:gd name="T15" fmla="*/ 25 h 28"/>
                <a:gd name="T16" fmla="*/ 87 w 90"/>
                <a:gd name="T17" fmla="*/ 15 h 28"/>
                <a:gd name="T18" fmla="*/ 45 w 90"/>
                <a:gd name="T19" fmla="*/ 0 h 28"/>
                <a:gd name="T20" fmla="*/ 45 w 90"/>
                <a:gd name="T21" fmla="*/ 0 h 28"/>
                <a:gd name="T22" fmla="*/ 45 w 90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28">
                  <a:moveTo>
                    <a:pt x="45" y="0"/>
                  </a:moveTo>
                  <a:cubicBezTo>
                    <a:pt x="30" y="0"/>
                    <a:pt x="16" y="5"/>
                    <a:pt x="4" y="14"/>
                  </a:cubicBezTo>
                  <a:cubicBezTo>
                    <a:pt x="0" y="17"/>
                    <a:pt x="0" y="22"/>
                    <a:pt x="2" y="25"/>
                  </a:cubicBezTo>
                  <a:cubicBezTo>
                    <a:pt x="5" y="28"/>
                    <a:pt x="10" y="28"/>
                    <a:pt x="13" y="26"/>
                  </a:cubicBezTo>
                  <a:cubicBezTo>
                    <a:pt x="22" y="19"/>
                    <a:pt x="33" y="15"/>
                    <a:pt x="45" y="15"/>
                  </a:cubicBezTo>
                  <a:cubicBezTo>
                    <a:pt x="57" y="15"/>
                    <a:pt x="68" y="19"/>
                    <a:pt x="77" y="26"/>
                  </a:cubicBezTo>
                  <a:cubicBezTo>
                    <a:pt x="79" y="27"/>
                    <a:pt x="81" y="28"/>
                    <a:pt x="82" y="28"/>
                  </a:cubicBezTo>
                  <a:cubicBezTo>
                    <a:pt x="84" y="28"/>
                    <a:pt x="86" y="27"/>
                    <a:pt x="88" y="25"/>
                  </a:cubicBezTo>
                  <a:cubicBezTo>
                    <a:pt x="90" y="22"/>
                    <a:pt x="90" y="17"/>
                    <a:pt x="87" y="15"/>
                  </a:cubicBezTo>
                  <a:cubicBezTo>
                    <a:pt x="75" y="5"/>
                    <a:pt x="60" y="0"/>
                    <a:pt x="45" y="0"/>
                  </a:cubicBezTo>
                  <a:close/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8215808" y="2427068"/>
            <a:ext cx="304858" cy="365760"/>
            <a:chOff x="7456488" y="422275"/>
            <a:chExt cx="1374775" cy="1649413"/>
          </a:xfrm>
          <a:solidFill>
            <a:schemeClr val="bg2"/>
          </a:solidFill>
        </p:grpSpPr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7456488" y="422275"/>
              <a:ext cx="1374775" cy="1649413"/>
            </a:xfrm>
            <a:custGeom>
              <a:avLst/>
              <a:gdLst>
                <a:gd name="T0" fmla="*/ 95 w 366"/>
                <a:gd name="T1" fmla="*/ 176 h 439"/>
                <a:gd name="T2" fmla="*/ 334 w 366"/>
                <a:gd name="T3" fmla="*/ 67 h 439"/>
                <a:gd name="T4" fmla="*/ 322 w 366"/>
                <a:gd name="T5" fmla="*/ 17 h 439"/>
                <a:gd name="T6" fmla="*/ 285 w 366"/>
                <a:gd name="T7" fmla="*/ 2 h 439"/>
                <a:gd name="T8" fmla="*/ 6 w 366"/>
                <a:gd name="T9" fmla="*/ 150 h 439"/>
                <a:gd name="T10" fmla="*/ 28 w 366"/>
                <a:gd name="T11" fmla="*/ 190 h 439"/>
                <a:gd name="T12" fmla="*/ 24 w 366"/>
                <a:gd name="T13" fmla="*/ 411 h 439"/>
                <a:gd name="T14" fmla="*/ 338 w 366"/>
                <a:gd name="T15" fmla="*/ 439 h 439"/>
                <a:gd name="T16" fmla="*/ 366 w 366"/>
                <a:gd name="T17" fmla="*/ 204 h 439"/>
                <a:gd name="T18" fmla="*/ 342 w 366"/>
                <a:gd name="T19" fmla="*/ 204 h 439"/>
                <a:gd name="T20" fmla="*/ 304 w 366"/>
                <a:gd name="T21" fmla="*/ 239 h 439"/>
                <a:gd name="T22" fmla="*/ 338 w 366"/>
                <a:gd name="T23" fmla="*/ 200 h 439"/>
                <a:gd name="T24" fmla="*/ 52 w 366"/>
                <a:gd name="T25" fmla="*/ 200 h 439"/>
                <a:gd name="T26" fmla="*/ 66 w 366"/>
                <a:gd name="T27" fmla="*/ 239 h 439"/>
                <a:gd name="T28" fmla="*/ 48 w 366"/>
                <a:gd name="T29" fmla="*/ 204 h 439"/>
                <a:gd name="T30" fmla="*/ 100 w 366"/>
                <a:gd name="T31" fmla="*/ 200 h 439"/>
                <a:gd name="T32" fmla="*/ 139 w 366"/>
                <a:gd name="T33" fmla="*/ 239 h 439"/>
                <a:gd name="T34" fmla="*/ 100 w 366"/>
                <a:gd name="T35" fmla="*/ 200 h 439"/>
                <a:gd name="T36" fmla="*/ 230 w 366"/>
                <a:gd name="T37" fmla="*/ 200 h 439"/>
                <a:gd name="T38" fmla="*/ 157 w 366"/>
                <a:gd name="T39" fmla="*/ 239 h 439"/>
                <a:gd name="T40" fmla="*/ 247 w 366"/>
                <a:gd name="T41" fmla="*/ 200 h 439"/>
                <a:gd name="T42" fmla="*/ 286 w 366"/>
                <a:gd name="T43" fmla="*/ 239 h 439"/>
                <a:gd name="T44" fmla="*/ 247 w 366"/>
                <a:gd name="T45" fmla="*/ 200 h 439"/>
                <a:gd name="T46" fmla="*/ 142 w 366"/>
                <a:gd name="T47" fmla="*/ 130 h 439"/>
                <a:gd name="T48" fmla="*/ 195 w 366"/>
                <a:gd name="T49" fmla="*/ 66 h 439"/>
                <a:gd name="T50" fmla="*/ 211 w 366"/>
                <a:gd name="T51" fmla="*/ 59 h 439"/>
                <a:gd name="T52" fmla="*/ 262 w 366"/>
                <a:gd name="T53" fmla="*/ 80 h 439"/>
                <a:gd name="T54" fmla="*/ 211 w 366"/>
                <a:gd name="T55" fmla="*/ 59 h 439"/>
                <a:gd name="T56" fmla="*/ 75 w 366"/>
                <a:gd name="T57" fmla="*/ 159 h 439"/>
                <a:gd name="T58" fmla="*/ 127 w 366"/>
                <a:gd name="T59" fmla="*/ 95 h 439"/>
                <a:gd name="T60" fmla="*/ 294 w 366"/>
                <a:gd name="T61" fmla="*/ 24 h 439"/>
                <a:gd name="T62" fmla="*/ 300 w 366"/>
                <a:gd name="T63" fmla="*/ 27 h 439"/>
                <a:gd name="T64" fmla="*/ 311 w 366"/>
                <a:gd name="T65" fmla="*/ 58 h 439"/>
                <a:gd name="T66" fmla="*/ 278 w 366"/>
                <a:gd name="T67" fmla="*/ 73 h 439"/>
                <a:gd name="T68" fmla="*/ 294 w 366"/>
                <a:gd name="T69" fmla="*/ 24 h 439"/>
                <a:gd name="T70" fmla="*/ 31 w 366"/>
                <a:gd name="T71" fmla="*/ 135 h 439"/>
                <a:gd name="T72" fmla="*/ 58 w 366"/>
                <a:gd name="T73" fmla="*/ 165 h 439"/>
                <a:gd name="T74" fmla="*/ 44 w 366"/>
                <a:gd name="T75" fmla="*/ 171 h 439"/>
                <a:gd name="T76" fmla="*/ 29 w 366"/>
                <a:gd name="T77" fmla="*/ 140 h 439"/>
                <a:gd name="T78" fmla="*/ 338 w 366"/>
                <a:gd name="T79" fmla="*/ 415 h 439"/>
                <a:gd name="T80" fmla="*/ 48 w 366"/>
                <a:gd name="T81" fmla="*/ 411 h 439"/>
                <a:gd name="T82" fmla="*/ 342 w 366"/>
                <a:gd name="T83" fmla="*/ 263 h 439"/>
                <a:gd name="T84" fmla="*/ 338 w 366"/>
                <a:gd name="T85" fmla="*/ 415 h 439"/>
                <a:gd name="T86" fmla="*/ 338 w 366"/>
                <a:gd name="T87" fmla="*/ 41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6" h="439">
                  <a:moveTo>
                    <a:pt x="338" y="176"/>
                  </a:moveTo>
                  <a:cubicBezTo>
                    <a:pt x="95" y="176"/>
                    <a:pt x="95" y="176"/>
                    <a:pt x="95" y="176"/>
                  </a:cubicBezTo>
                  <a:cubicBezTo>
                    <a:pt x="319" y="82"/>
                    <a:pt x="319" y="82"/>
                    <a:pt x="319" y="82"/>
                  </a:cubicBezTo>
                  <a:cubicBezTo>
                    <a:pt x="325" y="79"/>
                    <a:pt x="331" y="74"/>
                    <a:pt x="334" y="67"/>
                  </a:cubicBezTo>
                  <a:cubicBezTo>
                    <a:pt x="337" y="60"/>
                    <a:pt x="336" y="52"/>
                    <a:pt x="334" y="46"/>
                  </a:cubicBezTo>
                  <a:cubicBezTo>
                    <a:pt x="322" y="17"/>
                    <a:pt x="322" y="17"/>
                    <a:pt x="322" y="17"/>
                  </a:cubicBezTo>
                  <a:cubicBezTo>
                    <a:pt x="317" y="7"/>
                    <a:pt x="307" y="0"/>
                    <a:pt x="296" y="0"/>
                  </a:cubicBezTo>
                  <a:cubicBezTo>
                    <a:pt x="292" y="0"/>
                    <a:pt x="289" y="1"/>
                    <a:pt x="285" y="2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7" y="119"/>
                    <a:pt x="0" y="135"/>
                    <a:pt x="6" y="150"/>
                  </a:cubicBezTo>
                  <a:cubicBezTo>
                    <a:pt x="18" y="178"/>
                    <a:pt x="18" y="178"/>
                    <a:pt x="18" y="178"/>
                  </a:cubicBezTo>
                  <a:cubicBezTo>
                    <a:pt x="20" y="183"/>
                    <a:pt x="24" y="187"/>
                    <a:pt x="28" y="190"/>
                  </a:cubicBezTo>
                  <a:cubicBezTo>
                    <a:pt x="25" y="194"/>
                    <a:pt x="24" y="199"/>
                    <a:pt x="24" y="204"/>
                  </a:cubicBezTo>
                  <a:cubicBezTo>
                    <a:pt x="24" y="411"/>
                    <a:pt x="24" y="411"/>
                    <a:pt x="24" y="411"/>
                  </a:cubicBezTo>
                  <a:cubicBezTo>
                    <a:pt x="24" y="427"/>
                    <a:pt x="36" y="439"/>
                    <a:pt x="52" y="439"/>
                  </a:cubicBezTo>
                  <a:cubicBezTo>
                    <a:pt x="338" y="439"/>
                    <a:pt x="338" y="439"/>
                    <a:pt x="338" y="439"/>
                  </a:cubicBezTo>
                  <a:cubicBezTo>
                    <a:pt x="353" y="439"/>
                    <a:pt x="366" y="427"/>
                    <a:pt x="366" y="411"/>
                  </a:cubicBezTo>
                  <a:cubicBezTo>
                    <a:pt x="366" y="204"/>
                    <a:pt x="366" y="204"/>
                    <a:pt x="366" y="204"/>
                  </a:cubicBezTo>
                  <a:cubicBezTo>
                    <a:pt x="366" y="188"/>
                    <a:pt x="353" y="176"/>
                    <a:pt x="338" y="176"/>
                  </a:cubicBezTo>
                  <a:close/>
                  <a:moveTo>
                    <a:pt x="342" y="204"/>
                  </a:moveTo>
                  <a:cubicBezTo>
                    <a:pt x="342" y="239"/>
                    <a:pt x="342" y="239"/>
                    <a:pt x="342" y="239"/>
                  </a:cubicBezTo>
                  <a:cubicBezTo>
                    <a:pt x="304" y="239"/>
                    <a:pt x="304" y="239"/>
                    <a:pt x="304" y="239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38" y="200"/>
                    <a:pt x="338" y="200"/>
                    <a:pt x="338" y="200"/>
                  </a:cubicBezTo>
                  <a:cubicBezTo>
                    <a:pt x="340" y="200"/>
                    <a:pt x="342" y="202"/>
                    <a:pt x="342" y="204"/>
                  </a:cubicBezTo>
                  <a:close/>
                  <a:moveTo>
                    <a:pt x="52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48" y="239"/>
                    <a:pt x="48" y="239"/>
                    <a:pt x="48" y="239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48" y="202"/>
                    <a:pt x="49" y="200"/>
                    <a:pt x="52" y="200"/>
                  </a:cubicBezTo>
                  <a:close/>
                  <a:moveTo>
                    <a:pt x="100" y="200"/>
                  </a:moveTo>
                  <a:cubicBezTo>
                    <a:pt x="156" y="200"/>
                    <a:pt x="156" y="200"/>
                    <a:pt x="156" y="200"/>
                  </a:cubicBezTo>
                  <a:cubicBezTo>
                    <a:pt x="139" y="239"/>
                    <a:pt x="139" y="239"/>
                    <a:pt x="139" y="239"/>
                  </a:cubicBezTo>
                  <a:cubicBezTo>
                    <a:pt x="83" y="239"/>
                    <a:pt x="83" y="239"/>
                    <a:pt x="83" y="239"/>
                  </a:cubicBezTo>
                  <a:lnTo>
                    <a:pt x="100" y="200"/>
                  </a:lnTo>
                  <a:close/>
                  <a:moveTo>
                    <a:pt x="174" y="200"/>
                  </a:moveTo>
                  <a:cubicBezTo>
                    <a:pt x="230" y="200"/>
                    <a:pt x="230" y="200"/>
                    <a:pt x="230" y="200"/>
                  </a:cubicBezTo>
                  <a:cubicBezTo>
                    <a:pt x="213" y="239"/>
                    <a:pt x="213" y="239"/>
                    <a:pt x="213" y="239"/>
                  </a:cubicBezTo>
                  <a:cubicBezTo>
                    <a:pt x="157" y="239"/>
                    <a:pt x="157" y="239"/>
                    <a:pt x="157" y="239"/>
                  </a:cubicBezTo>
                  <a:lnTo>
                    <a:pt x="174" y="200"/>
                  </a:lnTo>
                  <a:close/>
                  <a:moveTo>
                    <a:pt x="247" y="200"/>
                  </a:moveTo>
                  <a:cubicBezTo>
                    <a:pt x="303" y="200"/>
                    <a:pt x="303" y="200"/>
                    <a:pt x="303" y="200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30" y="239"/>
                    <a:pt x="230" y="239"/>
                    <a:pt x="230" y="239"/>
                  </a:cubicBezTo>
                  <a:lnTo>
                    <a:pt x="247" y="200"/>
                  </a:lnTo>
                  <a:close/>
                  <a:moveTo>
                    <a:pt x="194" y="108"/>
                  </a:moveTo>
                  <a:cubicBezTo>
                    <a:pt x="142" y="130"/>
                    <a:pt x="142" y="130"/>
                    <a:pt x="142" y="130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95" y="66"/>
                    <a:pt x="195" y="66"/>
                    <a:pt x="195" y="66"/>
                  </a:cubicBezTo>
                  <a:lnTo>
                    <a:pt x="194" y="108"/>
                  </a:lnTo>
                  <a:close/>
                  <a:moveTo>
                    <a:pt x="211" y="59"/>
                  </a:moveTo>
                  <a:cubicBezTo>
                    <a:pt x="263" y="38"/>
                    <a:pt x="263" y="38"/>
                    <a:pt x="263" y="38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10" y="102"/>
                    <a:pt x="210" y="102"/>
                    <a:pt x="210" y="102"/>
                  </a:cubicBezTo>
                  <a:lnTo>
                    <a:pt x="211" y="59"/>
                  </a:lnTo>
                  <a:close/>
                  <a:moveTo>
                    <a:pt x="126" y="137"/>
                  </a:moveTo>
                  <a:cubicBezTo>
                    <a:pt x="75" y="159"/>
                    <a:pt x="75" y="159"/>
                    <a:pt x="75" y="159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127" y="95"/>
                    <a:pt x="127" y="95"/>
                    <a:pt x="127" y="95"/>
                  </a:cubicBezTo>
                  <a:lnTo>
                    <a:pt x="126" y="137"/>
                  </a:lnTo>
                  <a:close/>
                  <a:moveTo>
                    <a:pt x="294" y="24"/>
                  </a:moveTo>
                  <a:cubicBezTo>
                    <a:pt x="295" y="24"/>
                    <a:pt x="295" y="24"/>
                    <a:pt x="296" y="24"/>
                  </a:cubicBezTo>
                  <a:cubicBezTo>
                    <a:pt x="297" y="24"/>
                    <a:pt x="299" y="25"/>
                    <a:pt x="300" y="27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2" y="56"/>
                    <a:pt x="312" y="57"/>
                    <a:pt x="311" y="58"/>
                  </a:cubicBezTo>
                  <a:cubicBezTo>
                    <a:pt x="311" y="58"/>
                    <a:pt x="311" y="60"/>
                    <a:pt x="309" y="60"/>
                  </a:cubicBezTo>
                  <a:cubicBezTo>
                    <a:pt x="278" y="73"/>
                    <a:pt x="278" y="73"/>
                    <a:pt x="278" y="73"/>
                  </a:cubicBezTo>
                  <a:cubicBezTo>
                    <a:pt x="279" y="31"/>
                    <a:pt x="279" y="31"/>
                    <a:pt x="279" y="31"/>
                  </a:cubicBezTo>
                  <a:lnTo>
                    <a:pt x="294" y="24"/>
                  </a:lnTo>
                  <a:close/>
                  <a:moveTo>
                    <a:pt x="29" y="137"/>
                  </a:moveTo>
                  <a:cubicBezTo>
                    <a:pt x="29" y="137"/>
                    <a:pt x="29" y="136"/>
                    <a:pt x="31" y="135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1"/>
                    <a:pt x="45" y="171"/>
                    <a:pt x="44" y="171"/>
                  </a:cubicBezTo>
                  <a:cubicBezTo>
                    <a:pt x="43" y="171"/>
                    <a:pt x="41" y="170"/>
                    <a:pt x="40" y="169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8" y="139"/>
                    <a:pt x="28" y="138"/>
                    <a:pt x="29" y="137"/>
                  </a:cubicBezTo>
                  <a:close/>
                  <a:moveTo>
                    <a:pt x="338" y="415"/>
                  </a:moveTo>
                  <a:cubicBezTo>
                    <a:pt x="52" y="415"/>
                    <a:pt x="52" y="415"/>
                    <a:pt x="52" y="415"/>
                  </a:cubicBezTo>
                  <a:cubicBezTo>
                    <a:pt x="49" y="415"/>
                    <a:pt x="48" y="413"/>
                    <a:pt x="48" y="411"/>
                  </a:cubicBezTo>
                  <a:cubicBezTo>
                    <a:pt x="48" y="263"/>
                    <a:pt x="48" y="263"/>
                    <a:pt x="48" y="263"/>
                  </a:cubicBezTo>
                  <a:cubicBezTo>
                    <a:pt x="342" y="263"/>
                    <a:pt x="342" y="263"/>
                    <a:pt x="342" y="263"/>
                  </a:cubicBezTo>
                  <a:cubicBezTo>
                    <a:pt x="342" y="411"/>
                    <a:pt x="342" y="411"/>
                    <a:pt x="342" y="411"/>
                  </a:cubicBezTo>
                  <a:cubicBezTo>
                    <a:pt x="342" y="413"/>
                    <a:pt x="340" y="415"/>
                    <a:pt x="338" y="415"/>
                  </a:cubicBezTo>
                  <a:close/>
                  <a:moveTo>
                    <a:pt x="338" y="415"/>
                  </a:moveTo>
                  <a:cubicBezTo>
                    <a:pt x="338" y="415"/>
                    <a:pt x="338" y="415"/>
                    <a:pt x="338" y="4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 noEditPoints="1"/>
            </p:cNvSpPr>
            <p:nvPr/>
          </p:nvSpPr>
          <p:spPr bwMode="auto">
            <a:xfrm>
              <a:off x="7723188" y="1590675"/>
              <a:ext cx="541338" cy="88900"/>
            </a:xfrm>
            <a:custGeom>
              <a:avLst/>
              <a:gdLst>
                <a:gd name="T0" fmla="*/ 132 w 144"/>
                <a:gd name="T1" fmla="*/ 0 h 24"/>
                <a:gd name="T2" fmla="*/ 12 w 144"/>
                <a:gd name="T3" fmla="*/ 0 h 24"/>
                <a:gd name="T4" fmla="*/ 0 w 144"/>
                <a:gd name="T5" fmla="*/ 12 h 24"/>
                <a:gd name="T6" fmla="*/ 12 w 144"/>
                <a:gd name="T7" fmla="*/ 24 h 24"/>
                <a:gd name="T8" fmla="*/ 132 w 144"/>
                <a:gd name="T9" fmla="*/ 24 h 24"/>
                <a:gd name="T10" fmla="*/ 144 w 144"/>
                <a:gd name="T11" fmla="*/ 12 h 24"/>
                <a:gd name="T12" fmla="*/ 132 w 144"/>
                <a:gd name="T13" fmla="*/ 0 h 24"/>
                <a:gd name="T14" fmla="*/ 132 w 144"/>
                <a:gd name="T15" fmla="*/ 0 h 24"/>
                <a:gd name="T16" fmla="*/ 132 w 14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4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9" y="24"/>
                    <a:pt x="144" y="18"/>
                    <a:pt x="144" y="12"/>
                  </a:cubicBezTo>
                  <a:cubicBezTo>
                    <a:pt x="144" y="5"/>
                    <a:pt x="139" y="0"/>
                    <a:pt x="132" y="0"/>
                  </a:cubicBezTo>
                  <a:close/>
                  <a:moveTo>
                    <a:pt x="132" y="0"/>
                  </a:moveTo>
                  <a:cubicBezTo>
                    <a:pt x="132" y="0"/>
                    <a:pt x="132" y="0"/>
                    <a:pt x="1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 noEditPoints="1"/>
            </p:cNvSpPr>
            <p:nvPr/>
          </p:nvSpPr>
          <p:spPr bwMode="auto">
            <a:xfrm>
              <a:off x="7723188" y="1770063"/>
              <a:ext cx="541338" cy="90488"/>
            </a:xfrm>
            <a:custGeom>
              <a:avLst/>
              <a:gdLst>
                <a:gd name="T0" fmla="*/ 132 w 144"/>
                <a:gd name="T1" fmla="*/ 0 h 24"/>
                <a:gd name="T2" fmla="*/ 12 w 144"/>
                <a:gd name="T3" fmla="*/ 0 h 24"/>
                <a:gd name="T4" fmla="*/ 0 w 144"/>
                <a:gd name="T5" fmla="*/ 12 h 24"/>
                <a:gd name="T6" fmla="*/ 12 w 144"/>
                <a:gd name="T7" fmla="*/ 24 h 24"/>
                <a:gd name="T8" fmla="*/ 132 w 144"/>
                <a:gd name="T9" fmla="*/ 24 h 24"/>
                <a:gd name="T10" fmla="*/ 144 w 144"/>
                <a:gd name="T11" fmla="*/ 12 h 24"/>
                <a:gd name="T12" fmla="*/ 132 w 144"/>
                <a:gd name="T13" fmla="*/ 0 h 24"/>
                <a:gd name="T14" fmla="*/ 132 w 144"/>
                <a:gd name="T15" fmla="*/ 0 h 24"/>
                <a:gd name="T16" fmla="*/ 132 w 14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4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9" y="24"/>
                    <a:pt x="144" y="19"/>
                    <a:pt x="144" y="12"/>
                  </a:cubicBezTo>
                  <a:cubicBezTo>
                    <a:pt x="144" y="6"/>
                    <a:pt x="139" y="0"/>
                    <a:pt x="132" y="0"/>
                  </a:cubicBezTo>
                  <a:close/>
                  <a:moveTo>
                    <a:pt x="132" y="0"/>
                  </a:moveTo>
                  <a:cubicBezTo>
                    <a:pt x="132" y="0"/>
                    <a:pt x="132" y="0"/>
                    <a:pt x="1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8185357" y="3839226"/>
            <a:ext cx="365760" cy="249630"/>
            <a:chOff x="2835275" y="2093913"/>
            <a:chExt cx="1704975" cy="1163638"/>
          </a:xfrm>
          <a:solidFill>
            <a:schemeClr val="bg2"/>
          </a:solidFill>
        </p:grpSpPr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3308350" y="2266950"/>
              <a:ext cx="217488" cy="217488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45 h 58"/>
                <a:gd name="T12" fmla="*/ 13 w 58"/>
                <a:gd name="T13" fmla="*/ 29 h 58"/>
                <a:gd name="T14" fmla="*/ 29 w 58"/>
                <a:gd name="T15" fmla="*/ 13 h 58"/>
                <a:gd name="T16" fmla="*/ 45 w 58"/>
                <a:gd name="T17" fmla="*/ 29 h 58"/>
                <a:gd name="T18" fmla="*/ 29 w 58"/>
                <a:gd name="T19" fmla="*/ 45 h 58"/>
                <a:gd name="T20" fmla="*/ 29 w 58"/>
                <a:gd name="T21" fmla="*/ 45 h 58"/>
                <a:gd name="T22" fmla="*/ 29 w 58"/>
                <a:gd name="T23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45"/>
                  </a:moveTo>
                  <a:cubicBezTo>
                    <a:pt x="20" y="45"/>
                    <a:pt x="13" y="38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ubicBezTo>
                    <a:pt x="45" y="38"/>
                    <a:pt x="38" y="45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3308350" y="2863850"/>
              <a:ext cx="217488" cy="220663"/>
            </a:xfrm>
            <a:custGeom>
              <a:avLst/>
              <a:gdLst>
                <a:gd name="T0" fmla="*/ 29 w 58"/>
                <a:gd name="T1" fmla="*/ 0 h 59"/>
                <a:gd name="T2" fmla="*/ 0 w 58"/>
                <a:gd name="T3" fmla="*/ 29 h 59"/>
                <a:gd name="T4" fmla="*/ 29 w 58"/>
                <a:gd name="T5" fmla="*/ 59 h 59"/>
                <a:gd name="T6" fmla="*/ 58 w 58"/>
                <a:gd name="T7" fmla="*/ 29 h 59"/>
                <a:gd name="T8" fmla="*/ 29 w 58"/>
                <a:gd name="T9" fmla="*/ 0 h 59"/>
                <a:gd name="T10" fmla="*/ 29 w 58"/>
                <a:gd name="T11" fmla="*/ 46 h 59"/>
                <a:gd name="T12" fmla="*/ 13 w 58"/>
                <a:gd name="T13" fmla="*/ 29 h 59"/>
                <a:gd name="T14" fmla="*/ 29 w 58"/>
                <a:gd name="T15" fmla="*/ 13 h 59"/>
                <a:gd name="T16" fmla="*/ 45 w 58"/>
                <a:gd name="T17" fmla="*/ 29 h 59"/>
                <a:gd name="T18" fmla="*/ 29 w 58"/>
                <a:gd name="T19" fmla="*/ 46 h 59"/>
                <a:gd name="T20" fmla="*/ 29 w 58"/>
                <a:gd name="T21" fmla="*/ 46 h 59"/>
                <a:gd name="T22" fmla="*/ 29 w 58"/>
                <a:gd name="T23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9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9"/>
                    <a:pt x="29" y="59"/>
                  </a:cubicBezTo>
                  <a:cubicBezTo>
                    <a:pt x="45" y="59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46"/>
                  </a:moveTo>
                  <a:cubicBezTo>
                    <a:pt x="20" y="46"/>
                    <a:pt x="13" y="38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ubicBezTo>
                    <a:pt x="45" y="38"/>
                    <a:pt x="38" y="46"/>
                    <a:pt x="29" y="46"/>
                  </a:cubicBezTo>
                  <a:close/>
                  <a:moveTo>
                    <a:pt x="29" y="46"/>
                  </a:moveTo>
                  <a:cubicBezTo>
                    <a:pt x="29" y="46"/>
                    <a:pt x="29" y="46"/>
                    <a:pt x="29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/>
            <p:cNvSpPr>
              <a:spLocks noEditPoints="1"/>
            </p:cNvSpPr>
            <p:nvPr/>
          </p:nvSpPr>
          <p:spPr bwMode="auto">
            <a:xfrm>
              <a:off x="3589338" y="2413000"/>
              <a:ext cx="222250" cy="217488"/>
            </a:xfrm>
            <a:custGeom>
              <a:avLst/>
              <a:gdLst>
                <a:gd name="T0" fmla="*/ 18 w 59"/>
                <a:gd name="T1" fmla="*/ 2 h 58"/>
                <a:gd name="T2" fmla="*/ 3 w 59"/>
                <a:gd name="T3" fmla="*/ 18 h 58"/>
                <a:gd name="T4" fmla="*/ 3 w 59"/>
                <a:gd name="T5" fmla="*/ 40 h 58"/>
                <a:gd name="T6" fmla="*/ 29 w 59"/>
                <a:gd name="T7" fmla="*/ 58 h 58"/>
                <a:gd name="T8" fmla="*/ 41 w 59"/>
                <a:gd name="T9" fmla="*/ 56 h 58"/>
                <a:gd name="T10" fmla="*/ 56 w 59"/>
                <a:gd name="T11" fmla="*/ 40 h 58"/>
                <a:gd name="T12" fmla="*/ 56 w 59"/>
                <a:gd name="T13" fmla="*/ 18 h 58"/>
                <a:gd name="T14" fmla="*/ 29 w 59"/>
                <a:gd name="T15" fmla="*/ 0 h 58"/>
                <a:gd name="T16" fmla="*/ 18 w 59"/>
                <a:gd name="T17" fmla="*/ 2 h 58"/>
                <a:gd name="T18" fmla="*/ 44 w 59"/>
                <a:gd name="T19" fmla="*/ 23 h 58"/>
                <a:gd name="T20" fmla="*/ 44 w 59"/>
                <a:gd name="T21" fmla="*/ 35 h 58"/>
                <a:gd name="T22" fmla="*/ 36 w 59"/>
                <a:gd name="T23" fmla="*/ 44 h 58"/>
                <a:gd name="T24" fmla="*/ 29 w 59"/>
                <a:gd name="T25" fmla="*/ 45 h 58"/>
                <a:gd name="T26" fmla="*/ 15 w 59"/>
                <a:gd name="T27" fmla="*/ 35 h 58"/>
                <a:gd name="T28" fmla="*/ 15 w 59"/>
                <a:gd name="T29" fmla="*/ 23 h 58"/>
                <a:gd name="T30" fmla="*/ 23 w 59"/>
                <a:gd name="T31" fmla="*/ 14 h 58"/>
                <a:gd name="T32" fmla="*/ 29 w 59"/>
                <a:gd name="T33" fmla="*/ 13 h 58"/>
                <a:gd name="T34" fmla="*/ 44 w 59"/>
                <a:gd name="T35" fmla="*/ 23 h 58"/>
                <a:gd name="T36" fmla="*/ 44 w 59"/>
                <a:gd name="T37" fmla="*/ 23 h 58"/>
                <a:gd name="T38" fmla="*/ 44 w 59"/>
                <a:gd name="T3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58">
                  <a:moveTo>
                    <a:pt x="18" y="2"/>
                  </a:moveTo>
                  <a:cubicBezTo>
                    <a:pt x="11" y="5"/>
                    <a:pt x="6" y="11"/>
                    <a:pt x="3" y="18"/>
                  </a:cubicBezTo>
                  <a:cubicBezTo>
                    <a:pt x="0" y="25"/>
                    <a:pt x="0" y="33"/>
                    <a:pt x="3" y="40"/>
                  </a:cubicBezTo>
                  <a:cubicBezTo>
                    <a:pt x="7" y="51"/>
                    <a:pt x="18" y="58"/>
                    <a:pt x="29" y="58"/>
                  </a:cubicBezTo>
                  <a:cubicBezTo>
                    <a:pt x="33" y="58"/>
                    <a:pt x="37" y="58"/>
                    <a:pt x="41" y="56"/>
                  </a:cubicBezTo>
                  <a:cubicBezTo>
                    <a:pt x="48" y="53"/>
                    <a:pt x="53" y="48"/>
                    <a:pt x="56" y="40"/>
                  </a:cubicBezTo>
                  <a:cubicBezTo>
                    <a:pt x="59" y="33"/>
                    <a:pt x="59" y="25"/>
                    <a:pt x="56" y="18"/>
                  </a:cubicBezTo>
                  <a:cubicBezTo>
                    <a:pt x="52" y="7"/>
                    <a:pt x="41" y="0"/>
                    <a:pt x="29" y="0"/>
                  </a:cubicBezTo>
                  <a:cubicBezTo>
                    <a:pt x="26" y="0"/>
                    <a:pt x="22" y="1"/>
                    <a:pt x="18" y="2"/>
                  </a:cubicBezTo>
                  <a:close/>
                  <a:moveTo>
                    <a:pt x="44" y="23"/>
                  </a:moveTo>
                  <a:cubicBezTo>
                    <a:pt x="46" y="27"/>
                    <a:pt x="46" y="31"/>
                    <a:pt x="44" y="35"/>
                  </a:cubicBezTo>
                  <a:cubicBezTo>
                    <a:pt x="43" y="39"/>
                    <a:pt x="40" y="42"/>
                    <a:pt x="36" y="44"/>
                  </a:cubicBezTo>
                  <a:cubicBezTo>
                    <a:pt x="34" y="45"/>
                    <a:pt x="32" y="45"/>
                    <a:pt x="29" y="45"/>
                  </a:cubicBezTo>
                  <a:cubicBezTo>
                    <a:pt x="23" y="45"/>
                    <a:pt x="17" y="41"/>
                    <a:pt x="15" y="35"/>
                  </a:cubicBezTo>
                  <a:cubicBezTo>
                    <a:pt x="13" y="31"/>
                    <a:pt x="13" y="27"/>
                    <a:pt x="15" y="23"/>
                  </a:cubicBezTo>
                  <a:cubicBezTo>
                    <a:pt x="16" y="19"/>
                    <a:pt x="19" y="16"/>
                    <a:pt x="23" y="14"/>
                  </a:cubicBezTo>
                  <a:cubicBezTo>
                    <a:pt x="25" y="13"/>
                    <a:pt x="27" y="13"/>
                    <a:pt x="29" y="13"/>
                  </a:cubicBezTo>
                  <a:cubicBezTo>
                    <a:pt x="36" y="13"/>
                    <a:pt x="42" y="17"/>
                    <a:pt x="44" y="23"/>
                  </a:cubicBezTo>
                  <a:close/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/>
            <p:cNvSpPr>
              <a:spLocks noEditPoints="1"/>
            </p:cNvSpPr>
            <p:nvPr/>
          </p:nvSpPr>
          <p:spPr bwMode="auto">
            <a:xfrm>
              <a:off x="3019425" y="2717800"/>
              <a:ext cx="225425" cy="217488"/>
            </a:xfrm>
            <a:custGeom>
              <a:avLst/>
              <a:gdLst>
                <a:gd name="T0" fmla="*/ 30 w 60"/>
                <a:gd name="T1" fmla="*/ 0 h 58"/>
                <a:gd name="T2" fmla="*/ 19 w 60"/>
                <a:gd name="T3" fmla="*/ 2 h 58"/>
                <a:gd name="T4" fmla="*/ 3 w 60"/>
                <a:gd name="T5" fmla="*/ 18 h 58"/>
                <a:gd name="T6" fmla="*/ 3 w 60"/>
                <a:gd name="T7" fmla="*/ 40 h 58"/>
                <a:gd name="T8" fmla="*/ 30 w 60"/>
                <a:gd name="T9" fmla="*/ 58 h 58"/>
                <a:gd name="T10" fmla="*/ 41 w 60"/>
                <a:gd name="T11" fmla="*/ 56 h 58"/>
                <a:gd name="T12" fmla="*/ 57 w 60"/>
                <a:gd name="T13" fmla="*/ 41 h 58"/>
                <a:gd name="T14" fmla="*/ 57 w 60"/>
                <a:gd name="T15" fmla="*/ 18 h 58"/>
                <a:gd name="T16" fmla="*/ 30 w 60"/>
                <a:gd name="T17" fmla="*/ 0 h 58"/>
                <a:gd name="T18" fmla="*/ 45 w 60"/>
                <a:gd name="T19" fmla="*/ 36 h 58"/>
                <a:gd name="T20" fmla="*/ 36 w 60"/>
                <a:gd name="T21" fmla="*/ 44 h 58"/>
                <a:gd name="T22" fmla="*/ 30 w 60"/>
                <a:gd name="T23" fmla="*/ 45 h 58"/>
                <a:gd name="T24" fmla="*/ 15 w 60"/>
                <a:gd name="T25" fmla="*/ 35 h 58"/>
                <a:gd name="T26" fmla="*/ 15 w 60"/>
                <a:gd name="T27" fmla="*/ 23 h 58"/>
                <a:gd name="T28" fmla="*/ 24 w 60"/>
                <a:gd name="T29" fmla="*/ 14 h 58"/>
                <a:gd name="T30" fmla="*/ 30 w 60"/>
                <a:gd name="T31" fmla="*/ 13 h 58"/>
                <a:gd name="T32" fmla="*/ 45 w 60"/>
                <a:gd name="T33" fmla="*/ 23 h 58"/>
                <a:gd name="T34" fmla="*/ 45 w 60"/>
                <a:gd name="T35" fmla="*/ 36 h 58"/>
                <a:gd name="T36" fmla="*/ 45 w 60"/>
                <a:gd name="T37" fmla="*/ 36 h 58"/>
                <a:gd name="T38" fmla="*/ 45 w 60"/>
                <a:gd name="T3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58">
                  <a:moveTo>
                    <a:pt x="30" y="0"/>
                  </a:moveTo>
                  <a:cubicBezTo>
                    <a:pt x="26" y="0"/>
                    <a:pt x="23" y="1"/>
                    <a:pt x="19" y="2"/>
                  </a:cubicBezTo>
                  <a:cubicBezTo>
                    <a:pt x="12" y="5"/>
                    <a:pt x="6" y="11"/>
                    <a:pt x="3" y="18"/>
                  </a:cubicBezTo>
                  <a:cubicBezTo>
                    <a:pt x="0" y="25"/>
                    <a:pt x="0" y="33"/>
                    <a:pt x="3" y="40"/>
                  </a:cubicBezTo>
                  <a:cubicBezTo>
                    <a:pt x="8" y="51"/>
                    <a:pt x="18" y="58"/>
                    <a:pt x="30" y="58"/>
                  </a:cubicBezTo>
                  <a:cubicBezTo>
                    <a:pt x="34" y="58"/>
                    <a:pt x="38" y="58"/>
                    <a:pt x="41" y="56"/>
                  </a:cubicBezTo>
                  <a:cubicBezTo>
                    <a:pt x="48" y="53"/>
                    <a:pt x="54" y="48"/>
                    <a:pt x="57" y="41"/>
                  </a:cubicBezTo>
                  <a:cubicBezTo>
                    <a:pt x="60" y="33"/>
                    <a:pt x="60" y="25"/>
                    <a:pt x="57" y="18"/>
                  </a:cubicBezTo>
                  <a:cubicBezTo>
                    <a:pt x="53" y="7"/>
                    <a:pt x="42" y="0"/>
                    <a:pt x="30" y="0"/>
                  </a:cubicBezTo>
                  <a:close/>
                  <a:moveTo>
                    <a:pt x="45" y="36"/>
                  </a:moveTo>
                  <a:cubicBezTo>
                    <a:pt x="43" y="40"/>
                    <a:pt x="40" y="43"/>
                    <a:pt x="36" y="44"/>
                  </a:cubicBezTo>
                  <a:cubicBezTo>
                    <a:pt x="34" y="45"/>
                    <a:pt x="32" y="45"/>
                    <a:pt x="30" y="45"/>
                  </a:cubicBezTo>
                  <a:cubicBezTo>
                    <a:pt x="24" y="45"/>
                    <a:pt x="18" y="42"/>
                    <a:pt x="15" y="35"/>
                  </a:cubicBezTo>
                  <a:cubicBezTo>
                    <a:pt x="14" y="31"/>
                    <a:pt x="14" y="27"/>
                    <a:pt x="15" y="23"/>
                  </a:cubicBezTo>
                  <a:cubicBezTo>
                    <a:pt x="17" y="19"/>
                    <a:pt x="20" y="16"/>
                    <a:pt x="24" y="14"/>
                  </a:cubicBezTo>
                  <a:cubicBezTo>
                    <a:pt x="26" y="14"/>
                    <a:pt x="28" y="13"/>
                    <a:pt x="30" y="13"/>
                  </a:cubicBezTo>
                  <a:cubicBezTo>
                    <a:pt x="37" y="13"/>
                    <a:pt x="43" y="17"/>
                    <a:pt x="45" y="23"/>
                  </a:cubicBezTo>
                  <a:cubicBezTo>
                    <a:pt x="47" y="27"/>
                    <a:pt x="47" y="32"/>
                    <a:pt x="45" y="36"/>
                  </a:cubicBezTo>
                  <a:close/>
                  <a:moveTo>
                    <a:pt x="45" y="36"/>
                  </a:moveTo>
                  <a:cubicBezTo>
                    <a:pt x="45" y="36"/>
                    <a:pt x="45" y="36"/>
                    <a:pt x="45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/>
            <p:cNvSpPr>
              <a:spLocks noEditPoints="1"/>
            </p:cNvSpPr>
            <p:nvPr/>
          </p:nvSpPr>
          <p:spPr bwMode="auto">
            <a:xfrm>
              <a:off x="3575050" y="2717800"/>
              <a:ext cx="236538" cy="220663"/>
            </a:xfrm>
            <a:custGeom>
              <a:avLst/>
              <a:gdLst>
                <a:gd name="T0" fmla="*/ 45 w 63"/>
                <a:gd name="T1" fmla="*/ 3 h 59"/>
                <a:gd name="T2" fmla="*/ 33 w 63"/>
                <a:gd name="T3" fmla="*/ 0 h 59"/>
                <a:gd name="T4" fmla="*/ 6 w 63"/>
                <a:gd name="T5" fmla="*/ 18 h 59"/>
                <a:gd name="T6" fmla="*/ 22 w 63"/>
                <a:gd name="T7" fmla="*/ 56 h 59"/>
                <a:gd name="T8" fmla="*/ 33 w 63"/>
                <a:gd name="T9" fmla="*/ 59 h 59"/>
                <a:gd name="T10" fmla="*/ 60 w 63"/>
                <a:gd name="T11" fmla="*/ 41 h 59"/>
                <a:gd name="T12" fmla="*/ 60 w 63"/>
                <a:gd name="T13" fmla="*/ 19 h 59"/>
                <a:gd name="T14" fmla="*/ 45 w 63"/>
                <a:gd name="T15" fmla="*/ 3 h 59"/>
                <a:gd name="T16" fmla="*/ 48 w 63"/>
                <a:gd name="T17" fmla="*/ 36 h 59"/>
                <a:gd name="T18" fmla="*/ 33 w 63"/>
                <a:gd name="T19" fmla="*/ 46 h 59"/>
                <a:gd name="T20" fmla="*/ 27 w 63"/>
                <a:gd name="T21" fmla="*/ 45 h 59"/>
                <a:gd name="T22" fmla="*/ 18 w 63"/>
                <a:gd name="T23" fmla="*/ 23 h 59"/>
                <a:gd name="T24" fmla="*/ 33 w 63"/>
                <a:gd name="T25" fmla="*/ 13 h 59"/>
                <a:gd name="T26" fmla="*/ 40 w 63"/>
                <a:gd name="T27" fmla="*/ 15 h 59"/>
                <a:gd name="T28" fmla="*/ 48 w 63"/>
                <a:gd name="T29" fmla="*/ 36 h 59"/>
                <a:gd name="T30" fmla="*/ 48 w 63"/>
                <a:gd name="T31" fmla="*/ 36 h 59"/>
                <a:gd name="T32" fmla="*/ 48 w 63"/>
                <a:gd name="T33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59">
                  <a:moveTo>
                    <a:pt x="45" y="3"/>
                  </a:moveTo>
                  <a:cubicBezTo>
                    <a:pt x="41" y="1"/>
                    <a:pt x="37" y="0"/>
                    <a:pt x="33" y="0"/>
                  </a:cubicBezTo>
                  <a:cubicBezTo>
                    <a:pt x="22" y="0"/>
                    <a:pt x="11" y="8"/>
                    <a:pt x="6" y="18"/>
                  </a:cubicBezTo>
                  <a:cubicBezTo>
                    <a:pt x="0" y="33"/>
                    <a:pt x="7" y="50"/>
                    <a:pt x="22" y="56"/>
                  </a:cubicBezTo>
                  <a:cubicBezTo>
                    <a:pt x="26" y="58"/>
                    <a:pt x="29" y="59"/>
                    <a:pt x="33" y="59"/>
                  </a:cubicBezTo>
                  <a:cubicBezTo>
                    <a:pt x="45" y="59"/>
                    <a:pt x="56" y="52"/>
                    <a:pt x="60" y="41"/>
                  </a:cubicBezTo>
                  <a:cubicBezTo>
                    <a:pt x="63" y="34"/>
                    <a:pt x="63" y="26"/>
                    <a:pt x="60" y="19"/>
                  </a:cubicBezTo>
                  <a:cubicBezTo>
                    <a:pt x="57" y="11"/>
                    <a:pt x="52" y="6"/>
                    <a:pt x="45" y="3"/>
                  </a:cubicBezTo>
                  <a:close/>
                  <a:moveTo>
                    <a:pt x="48" y="36"/>
                  </a:moveTo>
                  <a:cubicBezTo>
                    <a:pt x="46" y="42"/>
                    <a:pt x="40" y="46"/>
                    <a:pt x="33" y="46"/>
                  </a:cubicBezTo>
                  <a:cubicBezTo>
                    <a:pt x="31" y="46"/>
                    <a:pt x="29" y="45"/>
                    <a:pt x="27" y="45"/>
                  </a:cubicBezTo>
                  <a:cubicBezTo>
                    <a:pt x="19" y="41"/>
                    <a:pt x="15" y="32"/>
                    <a:pt x="18" y="23"/>
                  </a:cubicBezTo>
                  <a:cubicBezTo>
                    <a:pt x="21" y="17"/>
                    <a:pt x="27" y="13"/>
                    <a:pt x="33" y="13"/>
                  </a:cubicBezTo>
                  <a:cubicBezTo>
                    <a:pt x="35" y="13"/>
                    <a:pt x="38" y="14"/>
                    <a:pt x="40" y="15"/>
                  </a:cubicBezTo>
                  <a:cubicBezTo>
                    <a:pt x="48" y="18"/>
                    <a:pt x="52" y="28"/>
                    <a:pt x="48" y="36"/>
                  </a:cubicBezTo>
                  <a:close/>
                  <a:moveTo>
                    <a:pt x="48" y="36"/>
                  </a:moveTo>
                  <a:cubicBezTo>
                    <a:pt x="48" y="36"/>
                    <a:pt x="48" y="36"/>
                    <a:pt x="4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/>
            <p:cNvSpPr>
              <a:spLocks noEditPoints="1"/>
            </p:cNvSpPr>
            <p:nvPr/>
          </p:nvSpPr>
          <p:spPr bwMode="auto">
            <a:xfrm>
              <a:off x="3008313" y="2413000"/>
              <a:ext cx="247650" cy="217488"/>
            </a:xfrm>
            <a:custGeom>
              <a:avLst/>
              <a:gdLst>
                <a:gd name="T0" fmla="*/ 45 w 66"/>
                <a:gd name="T1" fmla="*/ 2 h 58"/>
                <a:gd name="T2" fmla="*/ 33 w 66"/>
                <a:gd name="T3" fmla="*/ 0 h 58"/>
                <a:gd name="T4" fmla="*/ 6 w 66"/>
                <a:gd name="T5" fmla="*/ 18 h 58"/>
                <a:gd name="T6" fmla="*/ 22 w 66"/>
                <a:gd name="T7" fmla="*/ 56 h 58"/>
                <a:gd name="T8" fmla="*/ 33 w 66"/>
                <a:gd name="T9" fmla="*/ 58 h 58"/>
                <a:gd name="T10" fmla="*/ 60 w 66"/>
                <a:gd name="T11" fmla="*/ 40 h 58"/>
                <a:gd name="T12" fmla="*/ 45 w 66"/>
                <a:gd name="T13" fmla="*/ 2 h 58"/>
                <a:gd name="T14" fmla="*/ 48 w 66"/>
                <a:gd name="T15" fmla="*/ 35 h 58"/>
                <a:gd name="T16" fmla="*/ 33 w 66"/>
                <a:gd name="T17" fmla="*/ 45 h 58"/>
                <a:gd name="T18" fmla="*/ 27 w 66"/>
                <a:gd name="T19" fmla="*/ 44 h 58"/>
                <a:gd name="T20" fmla="*/ 18 w 66"/>
                <a:gd name="T21" fmla="*/ 23 h 58"/>
                <a:gd name="T22" fmla="*/ 33 w 66"/>
                <a:gd name="T23" fmla="*/ 13 h 58"/>
                <a:gd name="T24" fmla="*/ 40 w 66"/>
                <a:gd name="T25" fmla="*/ 14 h 58"/>
                <a:gd name="T26" fmla="*/ 48 w 66"/>
                <a:gd name="T27" fmla="*/ 35 h 58"/>
                <a:gd name="T28" fmla="*/ 48 w 66"/>
                <a:gd name="T29" fmla="*/ 35 h 58"/>
                <a:gd name="T30" fmla="*/ 48 w 66"/>
                <a:gd name="T3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58">
                  <a:moveTo>
                    <a:pt x="45" y="2"/>
                  </a:moveTo>
                  <a:cubicBezTo>
                    <a:pt x="41" y="0"/>
                    <a:pt x="37" y="0"/>
                    <a:pt x="33" y="0"/>
                  </a:cubicBezTo>
                  <a:cubicBezTo>
                    <a:pt x="22" y="0"/>
                    <a:pt x="11" y="7"/>
                    <a:pt x="6" y="18"/>
                  </a:cubicBezTo>
                  <a:cubicBezTo>
                    <a:pt x="0" y="32"/>
                    <a:pt x="7" y="50"/>
                    <a:pt x="22" y="56"/>
                  </a:cubicBezTo>
                  <a:cubicBezTo>
                    <a:pt x="26" y="57"/>
                    <a:pt x="29" y="58"/>
                    <a:pt x="33" y="58"/>
                  </a:cubicBezTo>
                  <a:cubicBezTo>
                    <a:pt x="45" y="58"/>
                    <a:pt x="56" y="51"/>
                    <a:pt x="60" y="40"/>
                  </a:cubicBezTo>
                  <a:cubicBezTo>
                    <a:pt x="66" y="25"/>
                    <a:pt x="59" y="8"/>
                    <a:pt x="45" y="2"/>
                  </a:cubicBezTo>
                  <a:close/>
                  <a:moveTo>
                    <a:pt x="48" y="35"/>
                  </a:moveTo>
                  <a:cubicBezTo>
                    <a:pt x="46" y="41"/>
                    <a:pt x="40" y="45"/>
                    <a:pt x="33" y="45"/>
                  </a:cubicBezTo>
                  <a:cubicBezTo>
                    <a:pt x="31" y="45"/>
                    <a:pt x="29" y="45"/>
                    <a:pt x="27" y="44"/>
                  </a:cubicBezTo>
                  <a:cubicBezTo>
                    <a:pt x="19" y="40"/>
                    <a:pt x="15" y="31"/>
                    <a:pt x="18" y="23"/>
                  </a:cubicBezTo>
                  <a:cubicBezTo>
                    <a:pt x="21" y="17"/>
                    <a:pt x="27" y="13"/>
                    <a:pt x="33" y="13"/>
                  </a:cubicBezTo>
                  <a:cubicBezTo>
                    <a:pt x="35" y="13"/>
                    <a:pt x="38" y="13"/>
                    <a:pt x="40" y="14"/>
                  </a:cubicBezTo>
                  <a:cubicBezTo>
                    <a:pt x="48" y="17"/>
                    <a:pt x="52" y="27"/>
                    <a:pt x="48" y="35"/>
                  </a:cubicBezTo>
                  <a:close/>
                  <a:moveTo>
                    <a:pt x="48" y="35"/>
                  </a:moveTo>
                  <a:cubicBezTo>
                    <a:pt x="48" y="35"/>
                    <a:pt x="48" y="35"/>
                    <a:pt x="4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2835275" y="2093913"/>
              <a:ext cx="1704975" cy="1163638"/>
            </a:xfrm>
            <a:custGeom>
              <a:avLst/>
              <a:gdLst>
                <a:gd name="T0" fmla="*/ 444 w 454"/>
                <a:gd name="T1" fmla="*/ 224 h 310"/>
                <a:gd name="T2" fmla="*/ 435 w 454"/>
                <a:gd name="T3" fmla="*/ 234 h 310"/>
                <a:gd name="T4" fmla="*/ 404 w 454"/>
                <a:gd name="T5" fmla="*/ 265 h 310"/>
                <a:gd name="T6" fmla="*/ 373 w 454"/>
                <a:gd name="T7" fmla="*/ 234 h 310"/>
                <a:gd name="T8" fmla="*/ 322 w 454"/>
                <a:gd name="T9" fmla="*/ 184 h 310"/>
                <a:gd name="T10" fmla="*/ 307 w 454"/>
                <a:gd name="T11" fmla="*/ 186 h 310"/>
                <a:gd name="T12" fmla="*/ 310 w 454"/>
                <a:gd name="T13" fmla="*/ 155 h 310"/>
                <a:gd name="T14" fmla="*/ 155 w 454"/>
                <a:gd name="T15" fmla="*/ 0 h 310"/>
                <a:gd name="T16" fmla="*/ 0 w 454"/>
                <a:gd name="T17" fmla="*/ 155 h 310"/>
                <a:gd name="T18" fmla="*/ 155 w 454"/>
                <a:gd name="T19" fmla="*/ 310 h 310"/>
                <a:gd name="T20" fmla="*/ 297 w 454"/>
                <a:gd name="T21" fmla="*/ 216 h 310"/>
                <a:gd name="T22" fmla="*/ 322 w 454"/>
                <a:gd name="T23" fmla="*/ 203 h 310"/>
                <a:gd name="T24" fmla="*/ 353 w 454"/>
                <a:gd name="T25" fmla="*/ 234 h 310"/>
                <a:gd name="T26" fmla="*/ 404 w 454"/>
                <a:gd name="T27" fmla="*/ 284 h 310"/>
                <a:gd name="T28" fmla="*/ 454 w 454"/>
                <a:gd name="T29" fmla="*/ 234 h 310"/>
                <a:gd name="T30" fmla="*/ 444 w 454"/>
                <a:gd name="T31" fmla="*/ 224 h 310"/>
                <a:gd name="T32" fmla="*/ 280 w 454"/>
                <a:gd name="T33" fmla="*/ 207 h 310"/>
                <a:gd name="T34" fmla="*/ 274 w 454"/>
                <a:gd name="T35" fmla="*/ 219 h 310"/>
                <a:gd name="T36" fmla="*/ 155 w 454"/>
                <a:gd name="T37" fmla="*/ 290 h 310"/>
                <a:gd name="T38" fmla="*/ 19 w 454"/>
                <a:gd name="T39" fmla="*/ 155 h 310"/>
                <a:gd name="T40" fmla="*/ 155 w 454"/>
                <a:gd name="T41" fmla="*/ 19 h 310"/>
                <a:gd name="T42" fmla="*/ 290 w 454"/>
                <a:gd name="T43" fmla="*/ 155 h 310"/>
                <a:gd name="T44" fmla="*/ 280 w 454"/>
                <a:gd name="T45" fmla="*/ 207 h 310"/>
                <a:gd name="T46" fmla="*/ 280 w 454"/>
                <a:gd name="T47" fmla="*/ 207 h 310"/>
                <a:gd name="T48" fmla="*/ 280 w 454"/>
                <a:gd name="T49" fmla="*/ 20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4" h="310">
                  <a:moveTo>
                    <a:pt x="444" y="224"/>
                  </a:moveTo>
                  <a:cubicBezTo>
                    <a:pt x="439" y="224"/>
                    <a:pt x="435" y="229"/>
                    <a:pt x="435" y="234"/>
                  </a:cubicBezTo>
                  <a:cubicBezTo>
                    <a:pt x="435" y="251"/>
                    <a:pt x="421" y="265"/>
                    <a:pt x="404" y="265"/>
                  </a:cubicBezTo>
                  <a:cubicBezTo>
                    <a:pt x="387" y="265"/>
                    <a:pt x="373" y="251"/>
                    <a:pt x="373" y="234"/>
                  </a:cubicBezTo>
                  <a:cubicBezTo>
                    <a:pt x="373" y="206"/>
                    <a:pt x="350" y="184"/>
                    <a:pt x="322" y="184"/>
                  </a:cubicBezTo>
                  <a:cubicBezTo>
                    <a:pt x="317" y="184"/>
                    <a:pt x="312" y="185"/>
                    <a:pt x="307" y="186"/>
                  </a:cubicBezTo>
                  <a:cubicBezTo>
                    <a:pt x="309" y="176"/>
                    <a:pt x="310" y="166"/>
                    <a:pt x="310" y="155"/>
                  </a:cubicBezTo>
                  <a:cubicBezTo>
                    <a:pt x="310" y="69"/>
                    <a:pt x="240" y="0"/>
                    <a:pt x="155" y="0"/>
                  </a:cubicBezTo>
                  <a:cubicBezTo>
                    <a:pt x="69" y="0"/>
                    <a:pt x="0" y="69"/>
                    <a:pt x="0" y="155"/>
                  </a:cubicBezTo>
                  <a:cubicBezTo>
                    <a:pt x="0" y="240"/>
                    <a:pt x="69" y="310"/>
                    <a:pt x="155" y="310"/>
                  </a:cubicBezTo>
                  <a:cubicBezTo>
                    <a:pt x="219" y="310"/>
                    <a:pt x="273" y="271"/>
                    <a:pt x="297" y="216"/>
                  </a:cubicBezTo>
                  <a:cubicBezTo>
                    <a:pt x="303" y="208"/>
                    <a:pt x="312" y="203"/>
                    <a:pt x="322" y="203"/>
                  </a:cubicBezTo>
                  <a:cubicBezTo>
                    <a:pt x="339" y="203"/>
                    <a:pt x="353" y="217"/>
                    <a:pt x="353" y="234"/>
                  </a:cubicBezTo>
                  <a:cubicBezTo>
                    <a:pt x="353" y="262"/>
                    <a:pt x="376" y="284"/>
                    <a:pt x="404" y="284"/>
                  </a:cubicBezTo>
                  <a:cubicBezTo>
                    <a:pt x="431" y="284"/>
                    <a:pt x="454" y="262"/>
                    <a:pt x="454" y="234"/>
                  </a:cubicBezTo>
                  <a:cubicBezTo>
                    <a:pt x="454" y="229"/>
                    <a:pt x="450" y="224"/>
                    <a:pt x="444" y="224"/>
                  </a:cubicBezTo>
                  <a:close/>
                  <a:moveTo>
                    <a:pt x="280" y="207"/>
                  </a:moveTo>
                  <a:cubicBezTo>
                    <a:pt x="278" y="210"/>
                    <a:pt x="276" y="214"/>
                    <a:pt x="274" y="219"/>
                  </a:cubicBezTo>
                  <a:cubicBezTo>
                    <a:pt x="252" y="261"/>
                    <a:pt x="207" y="290"/>
                    <a:pt x="155" y="290"/>
                  </a:cubicBezTo>
                  <a:cubicBezTo>
                    <a:pt x="80" y="290"/>
                    <a:pt x="19" y="230"/>
                    <a:pt x="19" y="155"/>
                  </a:cubicBezTo>
                  <a:cubicBezTo>
                    <a:pt x="19" y="80"/>
                    <a:pt x="80" y="19"/>
                    <a:pt x="155" y="19"/>
                  </a:cubicBezTo>
                  <a:cubicBezTo>
                    <a:pt x="230" y="19"/>
                    <a:pt x="290" y="80"/>
                    <a:pt x="290" y="155"/>
                  </a:cubicBezTo>
                  <a:cubicBezTo>
                    <a:pt x="290" y="173"/>
                    <a:pt x="287" y="191"/>
                    <a:pt x="280" y="207"/>
                  </a:cubicBezTo>
                  <a:close/>
                  <a:moveTo>
                    <a:pt x="280" y="207"/>
                  </a:moveTo>
                  <a:cubicBezTo>
                    <a:pt x="280" y="207"/>
                    <a:pt x="280" y="207"/>
                    <a:pt x="280" y="2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Freeform 12"/>
          <p:cNvSpPr>
            <a:spLocks noChangeAspect="1" noEditPoints="1"/>
          </p:cNvSpPr>
          <p:nvPr/>
        </p:nvSpPr>
        <p:spPr bwMode="auto">
          <a:xfrm>
            <a:off x="8195732" y="5135255"/>
            <a:ext cx="345011" cy="365760"/>
          </a:xfrm>
          <a:custGeom>
            <a:avLst/>
            <a:gdLst>
              <a:gd name="T0" fmla="*/ 272 w 302"/>
              <a:gd name="T1" fmla="*/ 275 h 320"/>
              <a:gd name="T2" fmla="*/ 257 w 302"/>
              <a:gd name="T3" fmla="*/ 231 h 320"/>
              <a:gd name="T4" fmla="*/ 159 w 302"/>
              <a:gd name="T5" fmla="*/ 201 h 320"/>
              <a:gd name="T6" fmla="*/ 203 w 302"/>
              <a:gd name="T7" fmla="*/ 201 h 320"/>
              <a:gd name="T8" fmla="*/ 302 w 302"/>
              <a:gd name="T9" fmla="*/ 141 h 320"/>
              <a:gd name="T10" fmla="*/ 233 w 302"/>
              <a:gd name="T11" fmla="*/ 81 h 320"/>
              <a:gd name="T12" fmla="*/ 61 w 302"/>
              <a:gd name="T13" fmla="*/ 72 h 320"/>
              <a:gd name="T14" fmla="*/ 65 w 302"/>
              <a:gd name="T15" fmla="*/ 201 h 320"/>
              <a:gd name="T16" fmla="*/ 143 w 302"/>
              <a:gd name="T17" fmla="*/ 231 h 320"/>
              <a:gd name="T18" fmla="*/ 31 w 302"/>
              <a:gd name="T19" fmla="*/ 246 h 320"/>
              <a:gd name="T20" fmla="*/ 18 w 302"/>
              <a:gd name="T21" fmla="*/ 275 h 320"/>
              <a:gd name="T22" fmla="*/ 3 w 302"/>
              <a:gd name="T23" fmla="*/ 305 h 320"/>
              <a:gd name="T24" fmla="*/ 60 w 302"/>
              <a:gd name="T25" fmla="*/ 320 h 320"/>
              <a:gd name="T26" fmla="*/ 75 w 302"/>
              <a:gd name="T27" fmla="*/ 290 h 320"/>
              <a:gd name="T28" fmla="*/ 47 w 302"/>
              <a:gd name="T29" fmla="*/ 275 h 320"/>
              <a:gd name="T30" fmla="*/ 143 w 302"/>
              <a:gd name="T31" fmla="*/ 248 h 320"/>
              <a:gd name="T32" fmla="*/ 130 w 302"/>
              <a:gd name="T33" fmla="*/ 275 h 320"/>
              <a:gd name="T34" fmla="*/ 115 w 302"/>
              <a:gd name="T35" fmla="*/ 305 h 320"/>
              <a:gd name="T36" fmla="*/ 172 w 302"/>
              <a:gd name="T37" fmla="*/ 320 h 320"/>
              <a:gd name="T38" fmla="*/ 187 w 302"/>
              <a:gd name="T39" fmla="*/ 290 h 320"/>
              <a:gd name="T40" fmla="*/ 159 w 302"/>
              <a:gd name="T41" fmla="*/ 275 h 320"/>
              <a:gd name="T42" fmla="*/ 255 w 302"/>
              <a:gd name="T43" fmla="*/ 248 h 320"/>
              <a:gd name="T44" fmla="*/ 242 w 302"/>
              <a:gd name="T45" fmla="*/ 275 h 320"/>
              <a:gd name="T46" fmla="*/ 227 w 302"/>
              <a:gd name="T47" fmla="*/ 305 h 320"/>
              <a:gd name="T48" fmla="*/ 284 w 302"/>
              <a:gd name="T49" fmla="*/ 320 h 320"/>
              <a:gd name="T50" fmla="*/ 299 w 302"/>
              <a:gd name="T51" fmla="*/ 290 h 320"/>
              <a:gd name="T52" fmla="*/ 19 w 302"/>
              <a:gd name="T53" fmla="*/ 136 h 320"/>
              <a:gd name="T54" fmla="*/ 69 w 302"/>
              <a:gd name="T55" fmla="*/ 91 h 320"/>
              <a:gd name="T56" fmla="*/ 79 w 302"/>
              <a:gd name="T57" fmla="*/ 82 h 320"/>
              <a:gd name="T58" fmla="*/ 214 w 302"/>
              <a:gd name="T59" fmla="*/ 87 h 320"/>
              <a:gd name="T60" fmla="*/ 212 w 302"/>
              <a:gd name="T61" fmla="*/ 108 h 320"/>
              <a:gd name="T62" fmla="*/ 242 w 302"/>
              <a:gd name="T63" fmla="*/ 99 h 320"/>
              <a:gd name="T64" fmla="*/ 242 w 302"/>
              <a:gd name="T65" fmla="*/ 182 h 320"/>
              <a:gd name="T66" fmla="*/ 165 w 302"/>
              <a:gd name="T67" fmla="*/ 182 h 320"/>
              <a:gd name="T68" fmla="*/ 19 w 302"/>
              <a:gd name="T69" fmla="*/ 136 h 320"/>
              <a:gd name="T70" fmla="*/ 20 w 302"/>
              <a:gd name="T71" fmla="*/ 303 h 320"/>
              <a:gd name="T72" fmla="*/ 58 w 302"/>
              <a:gd name="T73" fmla="*/ 292 h 320"/>
              <a:gd name="T74" fmla="*/ 170 w 302"/>
              <a:gd name="T75" fmla="*/ 303 h 320"/>
              <a:gd name="T76" fmla="*/ 132 w 302"/>
              <a:gd name="T77" fmla="*/ 292 h 320"/>
              <a:gd name="T78" fmla="*/ 170 w 302"/>
              <a:gd name="T79" fmla="*/ 303 h 320"/>
              <a:gd name="T80" fmla="*/ 244 w 302"/>
              <a:gd name="T81" fmla="*/ 303 h 320"/>
              <a:gd name="T82" fmla="*/ 282 w 302"/>
              <a:gd name="T83" fmla="*/ 292 h 320"/>
              <a:gd name="T84" fmla="*/ 282 w 302"/>
              <a:gd name="T85" fmla="*/ 30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2" h="320">
                <a:moveTo>
                  <a:pt x="284" y="275"/>
                </a:moveTo>
                <a:cubicBezTo>
                  <a:pt x="272" y="275"/>
                  <a:pt x="272" y="275"/>
                  <a:pt x="272" y="275"/>
                </a:cubicBezTo>
                <a:cubicBezTo>
                  <a:pt x="272" y="246"/>
                  <a:pt x="272" y="246"/>
                  <a:pt x="272" y="246"/>
                </a:cubicBezTo>
                <a:cubicBezTo>
                  <a:pt x="272" y="238"/>
                  <a:pt x="265" y="231"/>
                  <a:pt x="257" y="231"/>
                </a:cubicBezTo>
                <a:cubicBezTo>
                  <a:pt x="159" y="231"/>
                  <a:pt x="159" y="231"/>
                  <a:pt x="159" y="231"/>
                </a:cubicBezTo>
                <a:cubicBezTo>
                  <a:pt x="159" y="201"/>
                  <a:pt x="159" y="201"/>
                  <a:pt x="159" y="201"/>
                </a:cubicBezTo>
                <a:cubicBezTo>
                  <a:pt x="165" y="201"/>
                  <a:pt x="165" y="201"/>
                  <a:pt x="165" y="201"/>
                </a:cubicBezTo>
                <a:cubicBezTo>
                  <a:pt x="166" y="201"/>
                  <a:pt x="184" y="201"/>
                  <a:pt x="203" y="201"/>
                </a:cubicBezTo>
                <a:cubicBezTo>
                  <a:pt x="222" y="201"/>
                  <a:pt x="241" y="201"/>
                  <a:pt x="242" y="201"/>
                </a:cubicBezTo>
                <a:cubicBezTo>
                  <a:pt x="275" y="201"/>
                  <a:pt x="302" y="174"/>
                  <a:pt x="302" y="141"/>
                </a:cubicBezTo>
                <a:cubicBezTo>
                  <a:pt x="302" y="107"/>
                  <a:pt x="275" y="80"/>
                  <a:pt x="242" y="80"/>
                </a:cubicBezTo>
                <a:cubicBezTo>
                  <a:pt x="239" y="80"/>
                  <a:pt x="236" y="80"/>
                  <a:pt x="233" y="81"/>
                </a:cubicBezTo>
                <a:cubicBezTo>
                  <a:pt x="230" y="36"/>
                  <a:pt x="192" y="0"/>
                  <a:pt x="146" y="0"/>
                </a:cubicBezTo>
                <a:cubicBezTo>
                  <a:pt x="104" y="0"/>
                  <a:pt x="68" y="31"/>
                  <a:pt x="61" y="72"/>
                </a:cubicBezTo>
                <a:cubicBezTo>
                  <a:pt x="27" y="74"/>
                  <a:pt x="0" y="102"/>
                  <a:pt x="0" y="136"/>
                </a:cubicBezTo>
                <a:cubicBezTo>
                  <a:pt x="0" y="172"/>
                  <a:pt x="29" y="201"/>
                  <a:pt x="65" y="201"/>
                </a:cubicBezTo>
                <a:cubicBezTo>
                  <a:pt x="143" y="201"/>
                  <a:pt x="143" y="201"/>
                  <a:pt x="143" y="201"/>
                </a:cubicBezTo>
                <a:cubicBezTo>
                  <a:pt x="143" y="231"/>
                  <a:pt x="143" y="231"/>
                  <a:pt x="143" y="231"/>
                </a:cubicBezTo>
                <a:cubicBezTo>
                  <a:pt x="45" y="231"/>
                  <a:pt x="45" y="231"/>
                  <a:pt x="45" y="231"/>
                </a:cubicBezTo>
                <a:cubicBezTo>
                  <a:pt x="37" y="231"/>
                  <a:pt x="31" y="238"/>
                  <a:pt x="31" y="246"/>
                </a:cubicBezTo>
                <a:cubicBezTo>
                  <a:pt x="31" y="275"/>
                  <a:pt x="31" y="275"/>
                  <a:pt x="31" y="275"/>
                </a:cubicBezTo>
                <a:cubicBezTo>
                  <a:pt x="18" y="275"/>
                  <a:pt x="18" y="275"/>
                  <a:pt x="18" y="275"/>
                </a:cubicBezTo>
                <a:cubicBezTo>
                  <a:pt x="10" y="275"/>
                  <a:pt x="3" y="282"/>
                  <a:pt x="3" y="290"/>
                </a:cubicBezTo>
                <a:cubicBezTo>
                  <a:pt x="3" y="305"/>
                  <a:pt x="3" y="305"/>
                  <a:pt x="3" y="305"/>
                </a:cubicBezTo>
                <a:cubicBezTo>
                  <a:pt x="3" y="313"/>
                  <a:pt x="10" y="320"/>
                  <a:pt x="18" y="320"/>
                </a:cubicBezTo>
                <a:cubicBezTo>
                  <a:pt x="60" y="320"/>
                  <a:pt x="60" y="320"/>
                  <a:pt x="60" y="320"/>
                </a:cubicBezTo>
                <a:cubicBezTo>
                  <a:pt x="68" y="320"/>
                  <a:pt x="75" y="313"/>
                  <a:pt x="75" y="305"/>
                </a:cubicBezTo>
                <a:cubicBezTo>
                  <a:pt x="75" y="290"/>
                  <a:pt x="75" y="290"/>
                  <a:pt x="75" y="290"/>
                </a:cubicBezTo>
                <a:cubicBezTo>
                  <a:pt x="75" y="282"/>
                  <a:pt x="68" y="275"/>
                  <a:pt x="60" y="275"/>
                </a:cubicBezTo>
                <a:cubicBezTo>
                  <a:pt x="47" y="275"/>
                  <a:pt x="47" y="275"/>
                  <a:pt x="47" y="275"/>
                </a:cubicBezTo>
                <a:cubicBezTo>
                  <a:pt x="47" y="248"/>
                  <a:pt x="47" y="248"/>
                  <a:pt x="47" y="248"/>
                </a:cubicBezTo>
                <a:cubicBezTo>
                  <a:pt x="143" y="248"/>
                  <a:pt x="143" y="248"/>
                  <a:pt x="143" y="248"/>
                </a:cubicBezTo>
                <a:cubicBezTo>
                  <a:pt x="143" y="275"/>
                  <a:pt x="143" y="275"/>
                  <a:pt x="14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22" y="275"/>
                  <a:pt x="115" y="282"/>
                  <a:pt x="115" y="290"/>
                </a:cubicBezTo>
                <a:cubicBezTo>
                  <a:pt x="115" y="305"/>
                  <a:pt x="115" y="305"/>
                  <a:pt x="115" y="305"/>
                </a:cubicBezTo>
                <a:cubicBezTo>
                  <a:pt x="115" y="313"/>
                  <a:pt x="122" y="320"/>
                  <a:pt x="130" y="320"/>
                </a:cubicBezTo>
                <a:cubicBezTo>
                  <a:pt x="172" y="320"/>
                  <a:pt x="172" y="320"/>
                  <a:pt x="172" y="320"/>
                </a:cubicBezTo>
                <a:cubicBezTo>
                  <a:pt x="180" y="320"/>
                  <a:pt x="187" y="313"/>
                  <a:pt x="187" y="305"/>
                </a:cubicBezTo>
                <a:cubicBezTo>
                  <a:pt x="187" y="290"/>
                  <a:pt x="187" y="290"/>
                  <a:pt x="187" y="290"/>
                </a:cubicBezTo>
                <a:cubicBezTo>
                  <a:pt x="187" y="282"/>
                  <a:pt x="180" y="275"/>
                  <a:pt x="172" y="275"/>
                </a:cubicBezTo>
                <a:cubicBezTo>
                  <a:pt x="159" y="275"/>
                  <a:pt x="159" y="275"/>
                  <a:pt x="159" y="275"/>
                </a:cubicBezTo>
                <a:cubicBezTo>
                  <a:pt x="159" y="248"/>
                  <a:pt x="159" y="248"/>
                  <a:pt x="159" y="248"/>
                </a:cubicBezTo>
                <a:cubicBezTo>
                  <a:pt x="255" y="248"/>
                  <a:pt x="255" y="248"/>
                  <a:pt x="255" y="248"/>
                </a:cubicBezTo>
                <a:cubicBezTo>
                  <a:pt x="255" y="275"/>
                  <a:pt x="255" y="275"/>
                  <a:pt x="255" y="275"/>
                </a:cubicBezTo>
                <a:cubicBezTo>
                  <a:pt x="242" y="275"/>
                  <a:pt x="242" y="275"/>
                  <a:pt x="242" y="275"/>
                </a:cubicBezTo>
                <a:cubicBezTo>
                  <a:pt x="234" y="275"/>
                  <a:pt x="227" y="282"/>
                  <a:pt x="227" y="290"/>
                </a:cubicBezTo>
                <a:cubicBezTo>
                  <a:pt x="227" y="305"/>
                  <a:pt x="227" y="305"/>
                  <a:pt x="227" y="305"/>
                </a:cubicBezTo>
                <a:cubicBezTo>
                  <a:pt x="227" y="313"/>
                  <a:pt x="234" y="320"/>
                  <a:pt x="242" y="320"/>
                </a:cubicBezTo>
                <a:cubicBezTo>
                  <a:pt x="284" y="320"/>
                  <a:pt x="284" y="320"/>
                  <a:pt x="284" y="320"/>
                </a:cubicBezTo>
                <a:cubicBezTo>
                  <a:pt x="292" y="320"/>
                  <a:pt x="299" y="313"/>
                  <a:pt x="299" y="305"/>
                </a:cubicBezTo>
                <a:cubicBezTo>
                  <a:pt x="299" y="290"/>
                  <a:pt x="299" y="290"/>
                  <a:pt x="299" y="290"/>
                </a:cubicBezTo>
                <a:cubicBezTo>
                  <a:pt x="299" y="282"/>
                  <a:pt x="292" y="275"/>
                  <a:pt x="284" y="275"/>
                </a:cubicBezTo>
                <a:close/>
                <a:moveTo>
                  <a:pt x="19" y="136"/>
                </a:moveTo>
                <a:cubicBezTo>
                  <a:pt x="19" y="111"/>
                  <a:pt x="40" y="91"/>
                  <a:pt x="65" y="91"/>
                </a:cubicBezTo>
                <a:cubicBezTo>
                  <a:pt x="66" y="91"/>
                  <a:pt x="67" y="91"/>
                  <a:pt x="69" y="91"/>
                </a:cubicBezTo>
                <a:cubicBezTo>
                  <a:pt x="78" y="92"/>
                  <a:pt x="78" y="92"/>
                  <a:pt x="78" y="92"/>
                </a:cubicBezTo>
                <a:cubicBezTo>
                  <a:pt x="79" y="82"/>
                  <a:pt x="79" y="82"/>
                  <a:pt x="79" y="82"/>
                </a:cubicBezTo>
                <a:cubicBezTo>
                  <a:pt x="82" y="47"/>
                  <a:pt x="111" y="19"/>
                  <a:pt x="146" y="19"/>
                </a:cubicBezTo>
                <a:cubicBezTo>
                  <a:pt x="183" y="19"/>
                  <a:pt x="214" y="50"/>
                  <a:pt x="214" y="87"/>
                </a:cubicBezTo>
                <a:cubicBezTo>
                  <a:pt x="214" y="89"/>
                  <a:pt x="214" y="90"/>
                  <a:pt x="213" y="92"/>
                </a:cubicBezTo>
                <a:cubicBezTo>
                  <a:pt x="212" y="108"/>
                  <a:pt x="212" y="108"/>
                  <a:pt x="212" y="108"/>
                </a:cubicBezTo>
                <a:cubicBezTo>
                  <a:pt x="227" y="102"/>
                  <a:pt x="227" y="102"/>
                  <a:pt x="227" y="102"/>
                </a:cubicBezTo>
                <a:cubicBezTo>
                  <a:pt x="231" y="100"/>
                  <a:pt x="236" y="99"/>
                  <a:pt x="242" y="99"/>
                </a:cubicBezTo>
                <a:cubicBezTo>
                  <a:pt x="264" y="99"/>
                  <a:pt x="283" y="118"/>
                  <a:pt x="283" y="141"/>
                </a:cubicBezTo>
                <a:cubicBezTo>
                  <a:pt x="283" y="163"/>
                  <a:pt x="264" y="182"/>
                  <a:pt x="242" y="182"/>
                </a:cubicBezTo>
                <a:cubicBezTo>
                  <a:pt x="241" y="182"/>
                  <a:pt x="222" y="182"/>
                  <a:pt x="203" y="182"/>
                </a:cubicBezTo>
                <a:cubicBezTo>
                  <a:pt x="184" y="182"/>
                  <a:pt x="166" y="182"/>
                  <a:pt x="165" y="182"/>
                </a:cubicBezTo>
                <a:cubicBezTo>
                  <a:pt x="65" y="182"/>
                  <a:pt x="65" y="182"/>
                  <a:pt x="65" y="182"/>
                </a:cubicBezTo>
                <a:cubicBezTo>
                  <a:pt x="40" y="182"/>
                  <a:pt x="19" y="161"/>
                  <a:pt x="19" y="136"/>
                </a:cubicBezTo>
                <a:close/>
                <a:moveTo>
                  <a:pt x="58" y="303"/>
                </a:moveTo>
                <a:cubicBezTo>
                  <a:pt x="20" y="303"/>
                  <a:pt x="20" y="303"/>
                  <a:pt x="20" y="303"/>
                </a:cubicBezTo>
                <a:cubicBezTo>
                  <a:pt x="20" y="292"/>
                  <a:pt x="20" y="292"/>
                  <a:pt x="20" y="292"/>
                </a:cubicBezTo>
                <a:cubicBezTo>
                  <a:pt x="58" y="292"/>
                  <a:pt x="58" y="292"/>
                  <a:pt x="58" y="292"/>
                </a:cubicBezTo>
                <a:lnTo>
                  <a:pt x="58" y="303"/>
                </a:lnTo>
                <a:close/>
                <a:moveTo>
                  <a:pt x="170" y="303"/>
                </a:moveTo>
                <a:cubicBezTo>
                  <a:pt x="132" y="303"/>
                  <a:pt x="132" y="303"/>
                  <a:pt x="132" y="303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70" y="292"/>
                  <a:pt x="170" y="292"/>
                  <a:pt x="170" y="292"/>
                </a:cubicBezTo>
                <a:lnTo>
                  <a:pt x="170" y="303"/>
                </a:lnTo>
                <a:close/>
                <a:moveTo>
                  <a:pt x="282" y="303"/>
                </a:moveTo>
                <a:cubicBezTo>
                  <a:pt x="244" y="303"/>
                  <a:pt x="244" y="303"/>
                  <a:pt x="244" y="303"/>
                </a:cubicBezTo>
                <a:cubicBezTo>
                  <a:pt x="244" y="292"/>
                  <a:pt x="244" y="292"/>
                  <a:pt x="244" y="292"/>
                </a:cubicBezTo>
                <a:cubicBezTo>
                  <a:pt x="282" y="292"/>
                  <a:pt x="282" y="292"/>
                  <a:pt x="282" y="292"/>
                </a:cubicBezTo>
                <a:lnTo>
                  <a:pt x="282" y="303"/>
                </a:lnTo>
                <a:close/>
                <a:moveTo>
                  <a:pt x="282" y="303"/>
                </a:moveTo>
                <a:cubicBezTo>
                  <a:pt x="282" y="303"/>
                  <a:pt x="282" y="303"/>
                  <a:pt x="282" y="303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Placeholder 6" descr="A person in a suit&#10;&#10;Description automatically generated">
            <a:extLst>
              <a:ext uri="{FF2B5EF4-FFF2-40B4-BE49-F238E27FC236}">
                <a16:creationId xmlns:a16="http://schemas.microsoft.com/office/drawing/2014/main" id="{1B26931F-AF58-2E91-164C-0AB982D53E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r="24411"/>
          <a:stretch>
            <a:fillRect/>
          </a:stretch>
        </p:blipFill>
        <p:spPr/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560462D-BA5C-569B-8982-9B9975EBA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standing outside&#10;&#10;Description automatically generated">
            <a:extLst>
              <a:ext uri="{FF2B5EF4-FFF2-40B4-BE49-F238E27FC236}">
                <a16:creationId xmlns:a16="http://schemas.microsoft.com/office/drawing/2014/main" id="{49CF7349-0480-2A21-99FA-F3D35C0A1F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9" b="13619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4704080" y="3807614"/>
            <a:ext cx="459042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Presented by: Sam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Sambuila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20470" y="2775107"/>
            <a:ext cx="62865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logo">
            <a:extLst>
              <a:ext uri="{FF2B5EF4-FFF2-40B4-BE49-F238E27FC236}">
                <a16:creationId xmlns:a16="http://schemas.microsoft.com/office/drawing/2014/main" id="{C0007EF8-7376-2BDC-CBEB-04522ABC1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5583745"/>
            <a:ext cx="1583724" cy="5536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317BB4-6537-A31E-133F-523D78637959}"/>
              </a:ext>
            </a:extLst>
          </p:cNvPr>
          <p:cNvSpPr/>
          <p:nvPr/>
        </p:nvSpPr>
        <p:spPr>
          <a:xfrm>
            <a:off x="380999" y="457201"/>
            <a:ext cx="11430000" cy="5943599"/>
          </a:xfrm>
          <a:prstGeom prst="rect">
            <a:avLst/>
          </a:prstGeom>
          <a:solidFill>
            <a:schemeClr val="tx2">
              <a:alpha val="44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999" y="3081383"/>
            <a:ext cx="11430000" cy="1568371"/>
          </a:xfrm>
          <a:prstGeom prst="rect">
            <a:avLst/>
          </a:prstGeom>
          <a:solidFill>
            <a:srgbClr val="0070BB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6030" y="3482187"/>
            <a:ext cx="9144000" cy="766762"/>
          </a:xfrm>
        </p:spPr>
        <p:txBody>
          <a:bodyPr/>
          <a:lstStyle/>
          <a:p>
            <a:pPr algn="ctr"/>
            <a:r>
              <a:rPr lang="en-US" dirty="0"/>
              <a:t>IMPACT ECO GROUP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CE97-1BDB-1C73-2704-47B9B1584B27}"/>
              </a:ext>
            </a:extLst>
          </p:cNvPr>
          <p:cNvSpPr txBox="1"/>
          <p:nvPr/>
        </p:nvSpPr>
        <p:spPr>
          <a:xfrm>
            <a:off x="4775199" y="4190819"/>
            <a:ext cx="26416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Presented by: Sam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Sambuila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88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4" grpId="0" animBg="1"/>
      <p:bldP spid="8" grpId="0" animBg="1"/>
      <p:bldP spid="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PRICE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77422" y="3746911"/>
            <a:ext cx="2419350" cy="2253521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46615" y="3746912"/>
            <a:ext cx="2419350" cy="2253521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04415" y="3746911"/>
            <a:ext cx="2419350" cy="2253521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29505" y="3637281"/>
            <a:ext cx="2697480" cy="2606782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9193161" y="1227192"/>
            <a:ext cx="1773979" cy="480855"/>
          </a:xfrm>
          <a:prstGeom prst="round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103257" y="1324503"/>
            <a:ext cx="195378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FAVORITE!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0848E4-4BC9-40BC-968A-03988202C290}"/>
              </a:ext>
            </a:extLst>
          </p:cNvPr>
          <p:cNvSpPr/>
          <p:nvPr/>
        </p:nvSpPr>
        <p:spPr>
          <a:xfrm>
            <a:off x="1238410" y="5384019"/>
            <a:ext cx="1635760" cy="5007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60"/>
          <p:cNvSpPr txBox="1"/>
          <p:nvPr/>
        </p:nvSpPr>
        <p:spPr>
          <a:xfrm>
            <a:off x="993300" y="5403548"/>
            <a:ext cx="21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BB"/>
                </a:solidFill>
                <a:latin typeface="+mj-lt"/>
              </a:rPr>
              <a:t>$299/Mo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16136" y="3862603"/>
            <a:ext cx="24803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93747" y="4166262"/>
            <a:ext cx="21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-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876290" y="4166220"/>
            <a:ext cx="360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0848E4-4BC9-40BC-968A-03988202C290}"/>
              </a:ext>
            </a:extLst>
          </p:cNvPr>
          <p:cNvSpPr/>
          <p:nvPr/>
        </p:nvSpPr>
        <p:spPr>
          <a:xfrm>
            <a:off x="3869217" y="5384019"/>
            <a:ext cx="1635760" cy="5007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TextBox 65"/>
          <p:cNvSpPr txBox="1"/>
          <p:nvPr/>
        </p:nvSpPr>
        <p:spPr>
          <a:xfrm>
            <a:off x="3624107" y="5403548"/>
            <a:ext cx="21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BB"/>
                </a:solidFill>
                <a:latin typeface="+mj-lt"/>
              </a:rPr>
              <a:t>$399/Mo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446943" y="3862603"/>
            <a:ext cx="24803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Pro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24554" y="4166262"/>
            <a:ext cx="21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-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507097" y="4166220"/>
            <a:ext cx="360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00848E4-4BC9-40BC-968A-03988202C290}"/>
              </a:ext>
            </a:extLst>
          </p:cNvPr>
          <p:cNvSpPr/>
          <p:nvPr/>
        </p:nvSpPr>
        <p:spPr>
          <a:xfrm>
            <a:off x="6496210" y="5384019"/>
            <a:ext cx="1635760" cy="5007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TextBox 70"/>
          <p:cNvSpPr txBox="1"/>
          <p:nvPr/>
        </p:nvSpPr>
        <p:spPr>
          <a:xfrm>
            <a:off x="6251100" y="5403548"/>
            <a:ext cx="21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BB"/>
                </a:solidFill>
                <a:latin typeface="+mj-lt"/>
              </a:rPr>
              <a:t>$499/Mo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73936" y="3862603"/>
            <a:ext cx="24803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Business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51547" y="4166262"/>
            <a:ext cx="21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-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34090" y="4166220"/>
            <a:ext cx="360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0848E4-4BC9-40BC-968A-03988202C290}"/>
              </a:ext>
            </a:extLst>
          </p:cNvPr>
          <p:cNvSpPr/>
          <p:nvPr/>
        </p:nvSpPr>
        <p:spPr>
          <a:xfrm>
            <a:off x="9142440" y="5530959"/>
            <a:ext cx="1871610" cy="5729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TextBox 75"/>
          <p:cNvSpPr txBox="1"/>
          <p:nvPr/>
        </p:nvSpPr>
        <p:spPr>
          <a:xfrm>
            <a:off x="9015255" y="5555808"/>
            <a:ext cx="212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BB"/>
                </a:solidFill>
                <a:latin typeface="+mj-lt"/>
              </a:rPr>
              <a:t>$599/Mo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38091" y="3777467"/>
            <a:ext cx="24803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+mj-lt"/>
              </a:rPr>
              <a:t>Professional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15702" y="4121114"/>
            <a:ext cx="2125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Description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898245" y="4126720"/>
            <a:ext cx="360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40168D-4535-DB7E-035F-FEAE0AF50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5" grpId="0" animBg="1"/>
      <p:bldP spid="47" grpId="0" animBg="1"/>
      <p:bldP spid="55" grpId="0" animBg="1"/>
      <p:bldP spid="56" grpId="0" animBg="1"/>
      <p:bldP spid="57" grpId="0"/>
      <p:bldP spid="58" grpId="0" animBg="1"/>
      <p:bldP spid="61" grpId="0"/>
      <p:bldP spid="62" grpId="0"/>
      <p:bldP spid="63" grpId="0"/>
      <p:bldP spid="64" grpId="0" animBg="1"/>
      <p:bldP spid="65" grpId="0" animBg="1"/>
      <p:bldP spid="66" grpId="0"/>
      <p:bldP spid="67" grpId="0"/>
      <p:bldP spid="68" grpId="0"/>
      <p:bldP spid="69" grpId="0" animBg="1"/>
      <p:bldP spid="70" grpId="0" animBg="1"/>
      <p:bldP spid="71" grpId="0"/>
      <p:bldP spid="72" grpId="0"/>
      <p:bldP spid="73" grpId="0"/>
      <p:bldP spid="74" grpId="0" animBg="1"/>
      <p:bldP spid="75" grpId="0" animBg="1"/>
      <p:bldP spid="76" grpId="0"/>
      <p:bldP spid="77" grpId="0"/>
      <p:bldP spid="78" grpId="0"/>
      <p:bldP spid="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andscape with trees and bushes">
            <a:extLst>
              <a:ext uri="{FF2B5EF4-FFF2-40B4-BE49-F238E27FC236}">
                <a16:creationId xmlns:a16="http://schemas.microsoft.com/office/drawing/2014/main" id="{A8A786AC-12F9-0EB4-99E3-02D51DE61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9" b="11019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81000" y="457200"/>
            <a:ext cx="11430000" cy="594377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SECTION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44711" y="2788356"/>
            <a:ext cx="5102578" cy="126435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logo">
            <a:extLst>
              <a:ext uri="{FF2B5EF4-FFF2-40B4-BE49-F238E27FC236}">
                <a16:creationId xmlns:a16="http://schemas.microsoft.com/office/drawing/2014/main" id="{795376E3-21A3-DD9F-0FDD-D533B0575A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42" y="5621679"/>
            <a:ext cx="1446142" cy="5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STRATEGY INFOGRAPHIC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710243" y="1644331"/>
            <a:ext cx="10082113" cy="1298620"/>
          </a:xfrm>
          <a:custGeom>
            <a:avLst/>
            <a:gdLst>
              <a:gd name="connsiteX0" fmla="*/ 8947704 w 9430508"/>
              <a:gd name="connsiteY0" fmla="*/ 0 h 999986"/>
              <a:gd name="connsiteX1" fmla="*/ 9430508 w 9430508"/>
              <a:gd name="connsiteY1" fmla="*/ 499994 h 999986"/>
              <a:gd name="connsiteX2" fmla="*/ 8947704 w 9430508"/>
              <a:gd name="connsiteY2" fmla="*/ 999986 h 999986"/>
              <a:gd name="connsiteX3" fmla="*/ 8947704 w 9430508"/>
              <a:gd name="connsiteY3" fmla="*/ 734943 h 999986"/>
              <a:gd name="connsiteX4" fmla="*/ 0 w 9430508"/>
              <a:gd name="connsiteY4" fmla="*/ 734943 h 999986"/>
              <a:gd name="connsiteX5" fmla="*/ 0 w 9430508"/>
              <a:gd name="connsiteY5" fmla="*/ 265043 h 999986"/>
              <a:gd name="connsiteX6" fmla="*/ 8947704 w 94305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5400000">
            <a:off x="6271970" y="-902212"/>
            <a:ext cx="1298619" cy="7742154"/>
          </a:xfrm>
          <a:custGeom>
            <a:avLst/>
            <a:gdLst>
              <a:gd name="connsiteX0" fmla="*/ 0 w 999985"/>
              <a:gd name="connsiteY0" fmla="*/ 482805 h 7157209"/>
              <a:gd name="connsiteX1" fmla="*/ 499993 w 999985"/>
              <a:gd name="connsiteY1" fmla="*/ 0 h 7157209"/>
              <a:gd name="connsiteX2" fmla="*/ 999985 w 999985"/>
              <a:gd name="connsiteY2" fmla="*/ 482805 h 7157209"/>
              <a:gd name="connsiteX3" fmla="*/ 734943 w 999985"/>
              <a:gd name="connsiteY3" fmla="*/ 482805 h 7157209"/>
              <a:gd name="connsiteX4" fmla="*/ 734943 w 999985"/>
              <a:gd name="connsiteY4" fmla="*/ 7157209 h 7157209"/>
              <a:gd name="connsiteX5" fmla="*/ 265043 w 999985"/>
              <a:gd name="connsiteY5" fmla="*/ 7157209 h 7157209"/>
              <a:gd name="connsiteX6" fmla="*/ 265043 w 999985"/>
              <a:gd name="connsiteY6" fmla="*/ 482805 h 715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reeform 6"/>
          <p:cNvSpPr/>
          <p:nvPr/>
        </p:nvSpPr>
        <p:spPr>
          <a:xfrm>
            <a:off x="5390162" y="3013068"/>
            <a:ext cx="5402193" cy="1298620"/>
          </a:xfrm>
          <a:custGeom>
            <a:avLst/>
            <a:gdLst>
              <a:gd name="connsiteX0" fmla="*/ 4528104 w 5010908"/>
              <a:gd name="connsiteY0" fmla="*/ 0 h 999986"/>
              <a:gd name="connsiteX1" fmla="*/ 5010908 w 5010908"/>
              <a:gd name="connsiteY1" fmla="*/ 499994 h 999986"/>
              <a:gd name="connsiteX2" fmla="*/ 4528104 w 5010908"/>
              <a:gd name="connsiteY2" fmla="*/ 999986 h 999986"/>
              <a:gd name="connsiteX3" fmla="*/ 4528104 w 5010908"/>
              <a:gd name="connsiteY3" fmla="*/ 734943 h 999986"/>
              <a:gd name="connsiteX4" fmla="*/ 0 w 5010908"/>
              <a:gd name="connsiteY4" fmla="*/ 734943 h 999986"/>
              <a:gd name="connsiteX5" fmla="*/ 0 w 5010908"/>
              <a:gd name="connsiteY5" fmla="*/ 265043 h 999986"/>
              <a:gd name="connsiteX6" fmla="*/ 4528104 w 50109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001368" y="3692774"/>
            <a:ext cx="2790988" cy="1298620"/>
          </a:xfrm>
          <a:custGeom>
            <a:avLst/>
            <a:gdLst>
              <a:gd name="connsiteX0" fmla="*/ 2415768 w 2898572"/>
              <a:gd name="connsiteY0" fmla="*/ 0 h 999986"/>
              <a:gd name="connsiteX1" fmla="*/ 2898572 w 2898572"/>
              <a:gd name="connsiteY1" fmla="*/ 499994 h 999986"/>
              <a:gd name="connsiteX2" fmla="*/ 2415768 w 2898572"/>
              <a:gd name="connsiteY2" fmla="*/ 999986 h 999986"/>
              <a:gd name="connsiteX3" fmla="*/ 2415768 w 2898572"/>
              <a:gd name="connsiteY3" fmla="*/ 734943 h 999986"/>
              <a:gd name="connsiteX4" fmla="*/ 0 w 2898572"/>
              <a:gd name="connsiteY4" fmla="*/ 734943 h 999986"/>
              <a:gd name="connsiteX5" fmla="*/ 0 w 2898572"/>
              <a:gd name="connsiteY5" fmla="*/ 265043 h 999986"/>
              <a:gd name="connsiteX6" fmla="*/ 2415768 w 2898572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0242" y="2677230"/>
            <a:ext cx="2339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accusamusti</a:t>
            </a:r>
            <a:r>
              <a:rPr lang="en-US" sz="1400" dirty="0"/>
              <a:t>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odiou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du qui </a:t>
            </a:r>
            <a:r>
              <a:rPr lang="en-US" sz="1400" dirty="0" err="1"/>
              <a:t>blanditiisei</a:t>
            </a:r>
            <a:r>
              <a:rPr lang="en-US" sz="1400" dirty="0"/>
              <a:t> </a:t>
            </a:r>
            <a:r>
              <a:rPr lang="en-US" sz="1400" dirty="0" err="1"/>
              <a:t>tew</a:t>
            </a:r>
            <a:r>
              <a:rPr lang="en-US" sz="1400" dirty="0"/>
              <a:t> </a:t>
            </a:r>
            <a:r>
              <a:rPr lang="en-US" sz="1400" dirty="0" err="1"/>
              <a:t>praeser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99888" y="4157418"/>
            <a:ext cx="26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50201" y="3369727"/>
            <a:ext cx="2339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accusamusti</a:t>
            </a:r>
            <a:r>
              <a:rPr lang="en-US" sz="1400" dirty="0"/>
              <a:t>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odiou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du qui </a:t>
            </a:r>
            <a:r>
              <a:rPr lang="en-US" sz="1400" dirty="0" err="1"/>
              <a:t>blanditiisei</a:t>
            </a:r>
            <a:r>
              <a:rPr lang="en-US" sz="1400" dirty="0"/>
              <a:t> </a:t>
            </a:r>
            <a:r>
              <a:rPr lang="en-US" sz="1400" dirty="0" err="1"/>
              <a:t>tew</a:t>
            </a:r>
            <a:r>
              <a:rPr lang="en-US" sz="1400" dirty="0"/>
              <a:t> </a:t>
            </a:r>
            <a:r>
              <a:rPr lang="en-US" sz="1400" dirty="0" err="1"/>
              <a:t>praeser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0162" y="4033520"/>
            <a:ext cx="2339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accusamusti</a:t>
            </a:r>
            <a:r>
              <a:rPr lang="en-US" sz="1400" dirty="0"/>
              <a:t>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odiou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du qui </a:t>
            </a:r>
            <a:r>
              <a:rPr lang="en-US" sz="1400" dirty="0" err="1"/>
              <a:t>blanditiisei</a:t>
            </a:r>
            <a:r>
              <a:rPr lang="en-US" sz="1400" dirty="0"/>
              <a:t> </a:t>
            </a:r>
            <a:r>
              <a:rPr lang="en-US" sz="1400" dirty="0" err="1"/>
              <a:t>tew</a:t>
            </a:r>
            <a:r>
              <a:rPr lang="en-US" sz="1400" dirty="0"/>
              <a:t> </a:t>
            </a:r>
            <a:r>
              <a:rPr lang="en-US" sz="1400" dirty="0" err="1"/>
              <a:t>praeser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01367" y="4726017"/>
            <a:ext cx="2339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accusamusti</a:t>
            </a:r>
            <a:r>
              <a:rPr lang="en-US" sz="1400" dirty="0"/>
              <a:t>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odiou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du qui </a:t>
            </a:r>
            <a:r>
              <a:rPr lang="en-US" sz="1400" dirty="0" err="1"/>
              <a:t>blanditiisei</a:t>
            </a:r>
            <a:r>
              <a:rPr lang="en-US" sz="1400" dirty="0"/>
              <a:t> </a:t>
            </a:r>
            <a:r>
              <a:rPr lang="en-US" sz="1400" dirty="0" err="1"/>
              <a:t>tew</a:t>
            </a:r>
            <a:r>
              <a:rPr lang="en-US" sz="1400" dirty="0"/>
              <a:t> </a:t>
            </a:r>
            <a:r>
              <a:rPr lang="en-US" sz="1400" dirty="0" err="1"/>
              <a:t>praeser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8681" y="3477712"/>
            <a:ext cx="26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8763" y="2108975"/>
            <a:ext cx="26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23605" y="2110761"/>
            <a:ext cx="371796" cy="365760"/>
            <a:chOff x="2433339" y="4342379"/>
            <a:chExt cx="406625" cy="400024"/>
          </a:xfrm>
          <a:solidFill>
            <a:schemeClr val="bg2"/>
          </a:solidFill>
        </p:grpSpPr>
        <p:sp>
          <p:nvSpPr>
            <p:cNvPr id="22" name="Freeform 53"/>
            <p:cNvSpPr>
              <a:spLocks noEditPoints="1"/>
            </p:cNvSpPr>
            <p:nvPr/>
          </p:nvSpPr>
          <p:spPr bwMode="auto">
            <a:xfrm>
              <a:off x="2433339" y="4342379"/>
              <a:ext cx="406625" cy="400024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54"/>
            <p:cNvSpPr>
              <a:spLocks noEditPoints="1"/>
            </p:cNvSpPr>
            <p:nvPr/>
          </p:nvSpPr>
          <p:spPr bwMode="auto">
            <a:xfrm>
              <a:off x="2581203" y="4482321"/>
              <a:ext cx="108257" cy="1135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2571961" y="4616983"/>
              <a:ext cx="59410" cy="66011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2643252" y="4404429"/>
              <a:ext cx="62050" cy="66011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87325" y="2784199"/>
            <a:ext cx="26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3283271" y="2784863"/>
            <a:ext cx="370985" cy="365760"/>
            <a:chOff x="9934575" y="-392112"/>
            <a:chExt cx="450850" cy="444500"/>
          </a:xfrm>
          <a:solidFill>
            <a:schemeClr val="bg2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7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Freeform 47"/>
          <p:cNvSpPr>
            <a:spLocks noChangeAspect="1" noEditPoints="1"/>
          </p:cNvSpPr>
          <p:nvPr/>
        </p:nvSpPr>
        <p:spPr bwMode="auto">
          <a:xfrm>
            <a:off x="5606541" y="3481284"/>
            <a:ext cx="365760" cy="365760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41"/>
          <p:cNvSpPr>
            <a:spLocks noChangeAspect="1" noEditPoints="1"/>
          </p:cNvSpPr>
          <p:nvPr/>
        </p:nvSpPr>
        <p:spPr bwMode="auto">
          <a:xfrm>
            <a:off x="8217748" y="4154792"/>
            <a:ext cx="365760" cy="367235"/>
          </a:xfrm>
          <a:custGeom>
            <a:avLst/>
            <a:gdLst>
              <a:gd name="T0" fmla="*/ 79 w 105"/>
              <a:gd name="T1" fmla="*/ 57 h 105"/>
              <a:gd name="T2" fmla="*/ 105 w 105"/>
              <a:gd name="T3" fmla="*/ 29 h 105"/>
              <a:gd name="T4" fmla="*/ 102 w 105"/>
              <a:gd name="T5" fmla="*/ 17 h 105"/>
              <a:gd name="T6" fmla="*/ 99 w 105"/>
              <a:gd name="T7" fmla="*/ 12 h 105"/>
              <a:gd name="T8" fmla="*/ 80 w 105"/>
              <a:gd name="T9" fmla="*/ 31 h 105"/>
              <a:gd name="T10" fmla="*/ 74 w 105"/>
              <a:gd name="T11" fmla="*/ 25 h 105"/>
              <a:gd name="T12" fmla="*/ 93 w 105"/>
              <a:gd name="T13" fmla="*/ 6 h 105"/>
              <a:gd name="T14" fmla="*/ 88 w 105"/>
              <a:gd name="T15" fmla="*/ 4 h 105"/>
              <a:gd name="T16" fmla="*/ 77 w 105"/>
              <a:gd name="T17" fmla="*/ 1 h 105"/>
              <a:gd name="T18" fmla="*/ 49 w 105"/>
              <a:gd name="T19" fmla="*/ 29 h 105"/>
              <a:gd name="T20" fmla="*/ 49 w 105"/>
              <a:gd name="T21" fmla="*/ 34 h 105"/>
              <a:gd name="T22" fmla="*/ 44 w 105"/>
              <a:gd name="T23" fmla="*/ 39 h 105"/>
              <a:gd name="T24" fmla="*/ 28 w 105"/>
              <a:gd name="T25" fmla="*/ 23 h 105"/>
              <a:gd name="T26" fmla="*/ 29 w 105"/>
              <a:gd name="T27" fmla="*/ 12 h 105"/>
              <a:gd name="T28" fmla="*/ 10 w 105"/>
              <a:gd name="T29" fmla="*/ 0 h 105"/>
              <a:gd name="T30" fmla="*/ 0 w 105"/>
              <a:gd name="T31" fmla="*/ 10 h 105"/>
              <a:gd name="T32" fmla="*/ 11 w 105"/>
              <a:gd name="T33" fmla="*/ 29 h 105"/>
              <a:gd name="T34" fmla="*/ 22 w 105"/>
              <a:gd name="T35" fmla="*/ 29 h 105"/>
              <a:gd name="T36" fmla="*/ 38 w 105"/>
              <a:gd name="T37" fmla="*/ 45 h 105"/>
              <a:gd name="T38" fmla="*/ 5 w 105"/>
              <a:gd name="T39" fmla="*/ 78 h 105"/>
              <a:gd name="T40" fmla="*/ 1 w 105"/>
              <a:gd name="T41" fmla="*/ 89 h 105"/>
              <a:gd name="T42" fmla="*/ 5 w 105"/>
              <a:gd name="T43" fmla="*/ 101 h 105"/>
              <a:gd name="T44" fmla="*/ 17 w 105"/>
              <a:gd name="T45" fmla="*/ 105 h 105"/>
              <a:gd name="T46" fmla="*/ 28 w 105"/>
              <a:gd name="T47" fmla="*/ 101 h 105"/>
              <a:gd name="T48" fmla="*/ 53 w 105"/>
              <a:gd name="T49" fmla="*/ 76 h 105"/>
              <a:gd name="T50" fmla="*/ 77 w 105"/>
              <a:gd name="T51" fmla="*/ 101 h 105"/>
              <a:gd name="T52" fmla="*/ 89 w 105"/>
              <a:gd name="T53" fmla="*/ 105 h 105"/>
              <a:gd name="T54" fmla="*/ 100 w 105"/>
              <a:gd name="T55" fmla="*/ 101 h 105"/>
              <a:gd name="T56" fmla="*/ 105 w 105"/>
              <a:gd name="T57" fmla="*/ 89 h 105"/>
              <a:gd name="T58" fmla="*/ 100 w 105"/>
              <a:gd name="T59" fmla="*/ 78 h 105"/>
              <a:gd name="T60" fmla="*/ 79 w 105"/>
              <a:gd name="T61" fmla="*/ 57 h 105"/>
              <a:gd name="T62" fmla="*/ 15 w 105"/>
              <a:gd name="T63" fmla="*/ 21 h 105"/>
              <a:gd name="T64" fmla="*/ 10 w 105"/>
              <a:gd name="T65" fmla="*/ 12 h 105"/>
              <a:gd name="T66" fmla="*/ 11 w 105"/>
              <a:gd name="T67" fmla="*/ 10 h 105"/>
              <a:gd name="T68" fmla="*/ 20 w 105"/>
              <a:gd name="T69" fmla="*/ 16 h 105"/>
              <a:gd name="T70" fmla="*/ 20 w 105"/>
              <a:gd name="T71" fmla="*/ 20 h 105"/>
              <a:gd name="T72" fmla="*/ 19 w 105"/>
              <a:gd name="T73" fmla="*/ 21 h 105"/>
              <a:gd name="T74" fmla="*/ 15 w 105"/>
              <a:gd name="T75" fmla="*/ 21 h 105"/>
              <a:gd name="T76" fmla="*/ 22 w 105"/>
              <a:gd name="T77" fmla="*/ 95 h 105"/>
              <a:gd name="T78" fmla="*/ 11 w 105"/>
              <a:gd name="T79" fmla="*/ 95 h 105"/>
              <a:gd name="T80" fmla="*/ 9 w 105"/>
              <a:gd name="T81" fmla="*/ 89 h 105"/>
              <a:gd name="T82" fmla="*/ 11 w 105"/>
              <a:gd name="T83" fmla="*/ 84 h 105"/>
              <a:gd name="T84" fmla="*/ 58 w 105"/>
              <a:gd name="T85" fmla="*/ 37 h 105"/>
              <a:gd name="T86" fmla="*/ 57 w 105"/>
              <a:gd name="T87" fmla="*/ 35 h 105"/>
              <a:gd name="T88" fmla="*/ 57 w 105"/>
              <a:gd name="T89" fmla="*/ 29 h 105"/>
              <a:gd name="T90" fmla="*/ 77 w 105"/>
              <a:gd name="T91" fmla="*/ 9 h 105"/>
              <a:gd name="T92" fmla="*/ 79 w 105"/>
              <a:gd name="T93" fmla="*/ 10 h 105"/>
              <a:gd name="T94" fmla="*/ 63 w 105"/>
              <a:gd name="T95" fmla="*/ 25 h 105"/>
              <a:gd name="T96" fmla="*/ 80 w 105"/>
              <a:gd name="T97" fmla="*/ 42 h 105"/>
              <a:gd name="T98" fmla="*/ 96 w 105"/>
              <a:gd name="T99" fmla="*/ 26 h 105"/>
              <a:gd name="T100" fmla="*/ 97 w 105"/>
              <a:gd name="T101" fmla="*/ 29 h 105"/>
              <a:gd name="T102" fmla="*/ 71 w 105"/>
              <a:gd name="T103" fmla="*/ 49 h 105"/>
              <a:gd name="T104" fmla="*/ 69 w 105"/>
              <a:gd name="T105" fmla="*/ 48 h 105"/>
              <a:gd name="T106" fmla="*/ 22 w 105"/>
              <a:gd name="T107" fmla="*/ 95 h 105"/>
              <a:gd name="T108" fmla="*/ 94 w 105"/>
              <a:gd name="T109" fmla="*/ 95 h 105"/>
              <a:gd name="T110" fmla="*/ 83 w 105"/>
              <a:gd name="T111" fmla="*/ 95 h 105"/>
              <a:gd name="T112" fmla="*/ 58 w 105"/>
              <a:gd name="T113" fmla="*/ 70 h 105"/>
              <a:gd name="T114" fmla="*/ 70 w 105"/>
              <a:gd name="T115" fmla="*/ 59 h 105"/>
              <a:gd name="T116" fmla="*/ 94 w 105"/>
              <a:gd name="T117" fmla="*/ 84 h 105"/>
              <a:gd name="T118" fmla="*/ 97 w 105"/>
              <a:gd name="T119" fmla="*/ 89 h 105"/>
              <a:gd name="T120" fmla="*/ 94 w 105"/>
              <a:gd name="T121" fmla="*/ 9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05">
                <a:moveTo>
                  <a:pt x="79" y="57"/>
                </a:moveTo>
                <a:cubicBezTo>
                  <a:pt x="93" y="56"/>
                  <a:pt x="105" y="44"/>
                  <a:pt x="105" y="29"/>
                </a:cubicBezTo>
                <a:cubicBezTo>
                  <a:pt x="105" y="25"/>
                  <a:pt x="104" y="21"/>
                  <a:pt x="102" y="17"/>
                </a:cubicBezTo>
                <a:cubicBezTo>
                  <a:pt x="99" y="12"/>
                  <a:pt x="99" y="12"/>
                  <a:pt x="99" y="12"/>
                </a:cubicBezTo>
                <a:cubicBezTo>
                  <a:pt x="80" y="31"/>
                  <a:pt x="80" y="31"/>
                  <a:pt x="80" y="31"/>
                </a:cubicBezTo>
                <a:cubicBezTo>
                  <a:pt x="74" y="25"/>
                  <a:pt x="74" y="25"/>
                  <a:pt x="74" y="25"/>
                </a:cubicBezTo>
                <a:cubicBezTo>
                  <a:pt x="93" y="6"/>
                  <a:pt x="93" y="6"/>
                  <a:pt x="93" y="6"/>
                </a:cubicBezTo>
                <a:cubicBezTo>
                  <a:pt x="88" y="4"/>
                  <a:pt x="88" y="4"/>
                  <a:pt x="88" y="4"/>
                </a:cubicBezTo>
                <a:cubicBezTo>
                  <a:pt x="84" y="2"/>
                  <a:pt x="81" y="1"/>
                  <a:pt x="77" y="1"/>
                </a:cubicBezTo>
                <a:cubicBezTo>
                  <a:pt x="61" y="1"/>
                  <a:pt x="49" y="14"/>
                  <a:pt x="49" y="29"/>
                </a:cubicBezTo>
                <a:cubicBezTo>
                  <a:pt x="49" y="31"/>
                  <a:pt x="49" y="33"/>
                  <a:pt x="49" y="34"/>
                </a:cubicBezTo>
                <a:cubicBezTo>
                  <a:pt x="44" y="39"/>
                  <a:pt x="44" y="39"/>
                  <a:pt x="44" y="39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12"/>
                  <a:pt x="29" y="12"/>
                  <a:pt x="29" y="12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11" y="29"/>
                  <a:pt x="11" y="29"/>
                  <a:pt x="11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38" y="45"/>
                  <a:pt x="38" y="45"/>
                  <a:pt x="38" y="45"/>
                </a:cubicBezTo>
                <a:cubicBezTo>
                  <a:pt x="5" y="78"/>
                  <a:pt x="5" y="78"/>
                  <a:pt x="5" y="78"/>
                </a:cubicBezTo>
                <a:cubicBezTo>
                  <a:pt x="2" y="81"/>
                  <a:pt x="1" y="85"/>
                  <a:pt x="1" y="89"/>
                </a:cubicBezTo>
                <a:cubicBezTo>
                  <a:pt x="1" y="94"/>
                  <a:pt x="2" y="98"/>
                  <a:pt x="5" y="101"/>
                </a:cubicBezTo>
                <a:cubicBezTo>
                  <a:pt x="8" y="104"/>
                  <a:pt x="12" y="105"/>
                  <a:pt x="17" y="105"/>
                </a:cubicBezTo>
                <a:cubicBezTo>
                  <a:pt x="21" y="105"/>
                  <a:pt x="25" y="104"/>
                  <a:pt x="28" y="101"/>
                </a:cubicBezTo>
                <a:cubicBezTo>
                  <a:pt x="53" y="76"/>
                  <a:pt x="53" y="76"/>
                  <a:pt x="53" y="76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80" y="104"/>
                  <a:pt x="84" y="105"/>
                  <a:pt x="89" y="105"/>
                </a:cubicBezTo>
                <a:cubicBezTo>
                  <a:pt x="93" y="105"/>
                  <a:pt x="97" y="104"/>
                  <a:pt x="100" y="101"/>
                </a:cubicBezTo>
                <a:cubicBezTo>
                  <a:pt x="103" y="98"/>
                  <a:pt x="105" y="94"/>
                  <a:pt x="105" y="89"/>
                </a:cubicBezTo>
                <a:cubicBezTo>
                  <a:pt x="105" y="85"/>
                  <a:pt x="103" y="81"/>
                  <a:pt x="100" y="78"/>
                </a:cubicBezTo>
                <a:cubicBezTo>
                  <a:pt x="99" y="77"/>
                  <a:pt x="87" y="65"/>
                  <a:pt x="79" y="57"/>
                </a:cubicBezTo>
                <a:close/>
                <a:moveTo>
                  <a:pt x="15" y="21"/>
                </a:moveTo>
                <a:cubicBezTo>
                  <a:pt x="10" y="12"/>
                  <a:pt x="10" y="12"/>
                  <a:pt x="10" y="12"/>
                </a:cubicBezTo>
                <a:cubicBezTo>
                  <a:pt x="11" y="10"/>
                  <a:pt x="11" y="10"/>
                  <a:pt x="11" y="10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1"/>
                  <a:pt x="19" y="21"/>
                  <a:pt x="19" y="21"/>
                </a:cubicBezTo>
                <a:lnTo>
                  <a:pt x="15" y="21"/>
                </a:lnTo>
                <a:close/>
                <a:moveTo>
                  <a:pt x="22" y="95"/>
                </a:moveTo>
                <a:cubicBezTo>
                  <a:pt x="19" y="98"/>
                  <a:pt x="14" y="98"/>
                  <a:pt x="11" y="95"/>
                </a:cubicBezTo>
                <a:cubicBezTo>
                  <a:pt x="9" y="94"/>
                  <a:pt x="9" y="92"/>
                  <a:pt x="9" y="89"/>
                </a:cubicBezTo>
                <a:cubicBezTo>
                  <a:pt x="9" y="87"/>
                  <a:pt x="9" y="85"/>
                  <a:pt x="11" y="84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5"/>
                  <a:pt x="57" y="35"/>
                  <a:pt x="57" y="35"/>
                </a:cubicBezTo>
                <a:cubicBezTo>
                  <a:pt x="57" y="33"/>
                  <a:pt x="57" y="31"/>
                  <a:pt x="57" y="29"/>
                </a:cubicBezTo>
                <a:cubicBezTo>
                  <a:pt x="57" y="18"/>
                  <a:pt x="66" y="9"/>
                  <a:pt x="77" y="9"/>
                </a:cubicBezTo>
                <a:cubicBezTo>
                  <a:pt x="77" y="9"/>
                  <a:pt x="78" y="9"/>
                  <a:pt x="79" y="10"/>
                </a:cubicBezTo>
                <a:cubicBezTo>
                  <a:pt x="63" y="25"/>
                  <a:pt x="63" y="25"/>
                  <a:pt x="63" y="25"/>
                </a:cubicBezTo>
                <a:cubicBezTo>
                  <a:pt x="80" y="42"/>
                  <a:pt x="80" y="42"/>
                  <a:pt x="80" y="42"/>
                </a:cubicBezTo>
                <a:cubicBezTo>
                  <a:pt x="96" y="26"/>
                  <a:pt x="96" y="26"/>
                  <a:pt x="96" y="26"/>
                </a:cubicBezTo>
                <a:cubicBezTo>
                  <a:pt x="97" y="27"/>
                  <a:pt x="97" y="28"/>
                  <a:pt x="97" y="29"/>
                </a:cubicBezTo>
                <a:cubicBezTo>
                  <a:pt x="97" y="42"/>
                  <a:pt x="85" y="52"/>
                  <a:pt x="71" y="49"/>
                </a:cubicBezTo>
                <a:cubicBezTo>
                  <a:pt x="69" y="48"/>
                  <a:pt x="69" y="48"/>
                  <a:pt x="69" y="48"/>
                </a:cubicBezTo>
                <a:lnTo>
                  <a:pt x="22" y="95"/>
                </a:lnTo>
                <a:close/>
                <a:moveTo>
                  <a:pt x="94" y="95"/>
                </a:moveTo>
                <a:cubicBezTo>
                  <a:pt x="91" y="98"/>
                  <a:pt x="86" y="98"/>
                  <a:pt x="83" y="95"/>
                </a:cubicBezTo>
                <a:cubicBezTo>
                  <a:pt x="58" y="70"/>
                  <a:pt x="58" y="70"/>
                  <a:pt x="58" y="70"/>
                </a:cubicBezTo>
                <a:cubicBezTo>
                  <a:pt x="70" y="59"/>
                  <a:pt x="70" y="59"/>
                  <a:pt x="70" y="59"/>
                </a:cubicBezTo>
                <a:cubicBezTo>
                  <a:pt x="76" y="66"/>
                  <a:pt x="93" y="83"/>
                  <a:pt x="94" y="84"/>
                </a:cubicBezTo>
                <a:cubicBezTo>
                  <a:pt x="96" y="85"/>
                  <a:pt x="97" y="87"/>
                  <a:pt x="97" y="89"/>
                </a:cubicBezTo>
                <a:cubicBezTo>
                  <a:pt x="97" y="92"/>
                  <a:pt x="96" y="94"/>
                  <a:pt x="94" y="9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2C700A-A205-6F10-D37D-D1DF3B84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3" grpId="0"/>
      <p:bldP spid="17" grpId="0"/>
      <p:bldP spid="18" grpId="0"/>
      <p:bldP spid="23" grpId="0"/>
      <p:bldP spid="27" grpId="0"/>
      <p:bldP spid="33" grpId="0"/>
      <p:bldP spid="30" grpId="0"/>
      <p:bldP spid="38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BANNER INFOGRAPHIC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5" name="Round Same Side Corner Rectangle 4"/>
          <p:cNvSpPr/>
          <p:nvPr/>
        </p:nvSpPr>
        <p:spPr>
          <a:xfrm rot="16200000" flipH="1">
            <a:off x="2628092" y="551053"/>
            <a:ext cx="655921" cy="3315063"/>
          </a:xfrm>
          <a:prstGeom prst="round2SameRect">
            <a:avLst/>
          </a:prstGeom>
          <a:solidFill>
            <a:srgbClr val="1A6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4613582" y="1747665"/>
            <a:ext cx="6279895" cy="9218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ound Same Side Corner Rectangle 9"/>
          <p:cNvSpPr/>
          <p:nvPr/>
        </p:nvSpPr>
        <p:spPr>
          <a:xfrm rot="5400000">
            <a:off x="4764264" y="1871759"/>
            <a:ext cx="655921" cy="673650"/>
          </a:xfrm>
          <a:prstGeom prst="round2Same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4755399" y="1880622"/>
            <a:ext cx="9492" cy="655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 flipH="1">
            <a:off x="1298521" y="2873607"/>
            <a:ext cx="6279895" cy="92183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ound Same Side Corner Rectangle 23"/>
          <p:cNvSpPr/>
          <p:nvPr/>
        </p:nvSpPr>
        <p:spPr>
          <a:xfrm rot="16200000" flipH="1">
            <a:off x="6771813" y="2997701"/>
            <a:ext cx="655921" cy="673650"/>
          </a:xfrm>
          <a:prstGeom prst="round2Same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ound Same Side Corner Rectangle 24"/>
          <p:cNvSpPr/>
          <p:nvPr/>
        </p:nvSpPr>
        <p:spPr>
          <a:xfrm rot="5400000">
            <a:off x="8907985" y="1676995"/>
            <a:ext cx="655921" cy="33150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/>
          <p:cNvSpPr/>
          <p:nvPr/>
        </p:nvSpPr>
        <p:spPr>
          <a:xfrm flipH="1">
            <a:off x="7427107" y="3006565"/>
            <a:ext cx="9492" cy="655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2628093" y="2802937"/>
            <a:ext cx="655921" cy="3315063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ectangle 46"/>
          <p:cNvSpPr/>
          <p:nvPr/>
        </p:nvSpPr>
        <p:spPr>
          <a:xfrm>
            <a:off x="4613583" y="3999549"/>
            <a:ext cx="6279895" cy="92183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ound Same Side Corner Rectangle 47"/>
          <p:cNvSpPr/>
          <p:nvPr/>
        </p:nvSpPr>
        <p:spPr>
          <a:xfrm rot="5400000">
            <a:off x="4764265" y="4123643"/>
            <a:ext cx="655921" cy="673650"/>
          </a:xfrm>
          <a:prstGeom prst="round2Same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ectangle 48"/>
          <p:cNvSpPr/>
          <p:nvPr/>
        </p:nvSpPr>
        <p:spPr>
          <a:xfrm>
            <a:off x="4755400" y="4132506"/>
            <a:ext cx="9492" cy="655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Rectangle 49"/>
          <p:cNvSpPr/>
          <p:nvPr/>
        </p:nvSpPr>
        <p:spPr>
          <a:xfrm flipH="1">
            <a:off x="1298522" y="5125491"/>
            <a:ext cx="6279895" cy="92183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Round Same Side Corner Rectangle 50"/>
          <p:cNvSpPr/>
          <p:nvPr/>
        </p:nvSpPr>
        <p:spPr>
          <a:xfrm rot="16200000" flipH="1">
            <a:off x="6771814" y="5249585"/>
            <a:ext cx="655921" cy="673650"/>
          </a:xfrm>
          <a:prstGeom prst="round2Same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Round Same Side Corner Rectangle 51"/>
          <p:cNvSpPr/>
          <p:nvPr/>
        </p:nvSpPr>
        <p:spPr>
          <a:xfrm rot="5400000">
            <a:off x="8907986" y="3928879"/>
            <a:ext cx="655921" cy="3315063"/>
          </a:xfrm>
          <a:prstGeom prst="round2SameRect">
            <a:avLst/>
          </a:prstGeom>
          <a:solidFill>
            <a:srgbClr val="1A6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Rectangle 52"/>
          <p:cNvSpPr/>
          <p:nvPr/>
        </p:nvSpPr>
        <p:spPr>
          <a:xfrm flipH="1">
            <a:off x="7427108" y="5258449"/>
            <a:ext cx="9492" cy="655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TextBox 54"/>
          <p:cNvSpPr txBox="1"/>
          <p:nvPr/>
        </p:nvSpPr>
        <p:spPr>
          <a:xfrm>
            <a:off x="2336449" y="2023916"/>
            <a:ext cx="20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7927" y="2023916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87610" y="3149860"/>
            <a:ext cx="20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25338" y="3149860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336450" y="4275802"/>
            <a:ext cx="20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37928" y="4275802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787611" y="5401744"/>
            <a:ext cx="20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825339" y="5401744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04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624594" y="1856466"/>
            <a:ext cx="5073338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accusamusti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du qui </a:t>
            </a:r>
            <a:r>
              <a:rPr lang="en-US" sz="1400" dirty="0" err="1">
                <a:solidFill>
                  <a:schemeClr val="tx2"/>
                </a:solidFill>
              </a:rPr>
              <a:t>blanditiisei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tew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praeser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voluptatum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deleniti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94826" y="2982409"/>
            <a:ext cx="5073338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accusamusti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du qui </a:t>
            </a:r>
            <a:r>
              <a:rPr lang="en-US" sz="1400" dirty="0" err="1">
                <a:solidFill>
                  <a:schemeClr val="tx2"/>
                </a:solidFill>
              </a:rPr>
              <a:t>blanditiisei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tew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praeser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voluptatum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deleniti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94826" y="5234293"/>
            <a:ext cx="5073338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accusamusti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du qui </a:t>
            </a:r>
            <a:r>
              <a:rPr lang="en-US" sz="1400" dirty="0" err="1">
                <a:solidFill>
                  <a:schemeClr val="tx2"/>
                </a:solidFill>
              </a:rPr>
              <a:t>blanditiisei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tew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praeser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voluptatum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deleniti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24594" y="4108350"/>
            <a:ext cx="5073338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accusamusti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du qui </a:t>
            </a:r>
            <a:r>
              <a:rPr lang="en-US" sz="1400" dirty="0" err="1">
                <a:solidFill>
                  <a:schemeClr val="tx2"/>
                </a:solidFill>
              </a:rPr>
              <a:t>blanditiisei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tew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praeser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voluptatum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deleniti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" name="Freeform 26"/>
          <p:cNvSpPr>
            <a:spLocks noChangeAspect="1" noEditPoints="1"/>
          </p:cNvSpPr>
          <p:nvPr/>
        </p:nvSpPr>
        <p:spPr bwMode="auto">
          <a:xfrm>
            <a:off x="4936297" y="2023916"/>
            <a:ext cx="321346" cy="365760"/>
          </a:xfrm>
          <a:custGeom>
            <a:avLst/>
            <a:gdLst>
              <a:gd name="T0" fmla="*/ 100 w 104"/>
              <a:gd name="T1" fmla="*/ 56 h 118"/>
              <a:gd name="T2" fmla="*/ 83 w 104"/>
              <a:gd name="T3" fmla="*/ 56 h 118"/>
              <a:gd name="T4" fmla="*/ 80 w 104"/>
              <a:gd name="T5" fmla="*/ 59 h 118"/>
              <a:gd name="T6" fmla="*/ 80 w 104"/>
              <a:gd name="T7" fmla="*/ 27 h 118"/>
              <a:gd name="T8" fmla="*/ 53 w 104"/>
              <a:gd name="T9" fmla="*/ 0 h 118"/>
              <a:gd name="T10" fmla="*/ 0 w 104"/>
              <a:gd name="T11" fmla="*/ 0 h 118"/>
              <a:gd name="T12" fmla="*/ 0 w 104"/>
              <a:gd name="T13" fmla="*/ 104 h 118"/>
              <a:gd name="T14" fmla="*/ 41 w 104"/>
              <a:gd name="T15" fmla="*/ 104 h 118"/>
              <a:gd name="T16" fmla="*/ 39 w 104"/>
              <a:gd name="T17" fmla="*/ 118 h 118"/>
              <a:gd name="T18" fmla="*/ 60 w 104"/>
              <a:gd name="T19" fmla="*/ 113 h 118"/>
              <a:gd name="T20" fmla="*/ 100 w 104"/>
              <a:gd name="T21" fmla="*/ 73 h 118"/>
              <a:gd name="T22" fmla="*/ 104 w 104"/>
              <a:gd name="T23" fmla="*/ 64 h 118"/>
              <a:gd name="T24" fmla="*/ 100 w 104"/>
              <a:gd name="T25" fmla="*/ 56 h 118"/>
              <a:gd name="T26" fmla="*/ 56 w 104"/>
              <a:gd name="T27" fmla="*/ 14 h 118"/>
              <a:gd name="T28" fmla="*/ 66 w 104"/>
              <a:gd name="T29" fmla="*/ 24 h 118"/>
              <a:gd name="T30" fmla="*/ 56 w 104"/>
              <a:gd name="T31" fmla="*/ 24 h 118"/>
              <a:gd name="T32" fmla="*/ 56 w 104"/>
              <a:gd name="T33" fmla="*/ 14 h 118"/>
              <a:gd name="T34" fmla="*/ 8 w 104"/>
              <a:gd name="T35" fmla="*/ 96 h 118"/>
              <a:gd name="T36" fmla="*/ 8 w 104"/>
              <a:gd name="T37" fmla="*/ 8 h 118"/>
              <a:gd name="T38" fmla="*/ 48 w 104"/>
              <a:gd name="T39" fmla="*/ 8 h 118"/>
              <a:gd name="T40" fmla="*/ 48 w 104"/>
              <a:gd name="T41" fmla="*/ 32 h 118"/>
              <a:gd name="T42" fmla="*/ 72 w 104"/>
              <a:gd name="T43" fmla="*/ 32 h 118"/>
              <a:gd name="T44" fmla="*/ 72 w 104"/>
              <a:gd name="T45" fmla="*/ 67 h 118"/>
              <a:gd name="T46" fmla="*/ 43 w 104"/>
              <a:gd name="T47" fmla="*/ 96 h 118"/>
              <a:gd name="T48" fmla="*/ 43 w 104"/>
              <a:gd name="T49" fmla="*/ 96 h 118"/>
              <a:gd name="T50" fmla="*/ 8 w 104"/>
              <a:gd name="T51" fmla="*/ 96 h 118"/>
              <a:gd name="T52" fmla="*/ 95 w 104"/>
              <a:gd name="T53" fmla="*/ 67 h 118"/>
              <a:gd name="T54" fmla="*/ 56 w 104"/>
              <a:gd name="T55" fmla="*/ 106 h 118"/>
              <a:gd name="T56" fmla="*/ 49 w 104"/>
              <a:gd name="T57" fmla="*/ 107 h 118"/>
              <a:gd name="T58" fmla="*/ 50 w 104"/>
              <a:gd name="T59" fmla="*/ 100 h 118"/>
              <a:gd name="T60" fmla="*/ 89 w 104"/>
              <a:gd name="T61" fmla="*/ 62 h 118"/>
              <a:gd name="T62" fmla="*/ 95 w 104"/>
              <a:gd name="T63" fmla="*/ 62 h 118"/>
              <a:gd name="T64" fmla="*/ 96 w 104"/>
              <a:gd name="T65" fmla="*/ 64 h 118"/>
              <a:gd name="T66" fmla="*/ 95 w 104"/>
              <a:gd name="T67" fmla="*/ 6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" h="118">
                <a:moveTo>
                  <a:pt x="100" y="56"/>
                </a:moveTo>
                <a:cubicBezTo>
                  <a:pt x="96" y="51"/>
                  <a:pt x="88" y="51"/>
                  <a:pt x="83" y="56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27"/>
                  <a:pt x="80" y="27"/>
                  <a:pt x="80" y="27"/>
                </a:cubicBezTo>
                <a:cubicBezTo>
                  <a:pt x="53" y="0"/>
                  <a:pt x="53" y="0"/>
                  <a:pt x="5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4"/>
                  <a:pt x="0" y="104"/>
                  <a:pt x="0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2" y="71"/>
                  <a:pt x="104" y="68"/>
                  <a:pt x="104" y="64"/>
                </a:cubicBezTo>
                <a:cubicBezTo>
                  <a:pt x="104" y="61"/>
                  <a:pt x="102" y="58"/>
                  <a:pt x="100" y="56"/>
                </a:cubicBezTo>
                <a:close/>
                <a:moveTo>
                  <a:pt x="56" y="14"/>
                </a:moveTo>
                <a:cubicBezTo>
                  <a:pt x="66" y="24"/>
                  <a:pt x="66" y="24"/>
                  <a:pt x="66" y="24"/>
                </a:cubicBezTo>
                <a:cubicBezTo>
                  <a:pt x="56" y="24"/>
                  <a:pt x="56" y="24"/>
                  <a:pt x="56" y="24"/>
                </a:cubicBezTo>
                <a:lnTo>
                  <a:pt x="56" y="14"/>
                </a:lnTo>
                <a:close/>
                <a:moveTo>
                  <a:pt x="8" y="96"/>
                </a:moveTo>
                <a:cubicBezTo>
                  <a:pt x="8" y="8"/>
                  <a:pt x="8" y="8"/>
                  <a:pt x="8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32"/>
                  <a:pt x="48" y="32"/>
                  <a:pt x="48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67"/>
                  <a:pt x="72" y="67"/>
                  <a:pt x="72" y="67"/>
                </a:cubicBezTo>
                <a:cubicBezTo>
                  <a:pt x="43" y="96"/>
                  <a:pt x="43" y="96"/>
                  <a:pt x="43" y="96"/>
                </a:cubicBezTo>
                <a:cubicBezTo>
                  <a:pt x="43" y="96"/>
                  <a:pt x="43" y="96"/>
                  <a:pt x="43" y="96"/>
                </a:cubicBezTo>
                <a:lnTo>
                  <a:pt x="8" y="96"/>
                </a:lnTo>
                <a:close/>
                <a:moveTo>
                  <a:pt x="95" y="67"/>
                </a:moveTo>
                <a:cubicBezTo>
                  <a:pt x="56" y="106"/>
                  <a:pt x="56" y="106"/>
                  <a:pt x="56" y="106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0"/>
                  <a:pt x="93" y="60"/>
                  <a:pt x="95" y="62"/>
                </a:cubicBezTo>
                <a:cubicBezTo>
                  <a:pt x="95" y="62"/>
                  <a:pt x="96" y="63"/>
                  <a:pt x="96" y="64"/>
                </a:cubicBezTo>
                <a:cubicBezTo>
                  <a:pt x="96" y="65"/>
                  <a:pt x="95" y="66"/>
                  <a:pt x="95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6901947" y="3147485"/>
            <a:ext cx="386161" cy="365760"/>
            <a:chOff x="11353801" y="3154363"/>
            <a:chExt cx="420688" cy="398463"/>
          </a:xfrm>
          <a:solidFill>
            <a:schemeClr val="bg2"/>
          </a:solidFill>
        </p:grpSpPr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11420476" y="3154363"/>
              <a:ext cx="277813" cy="398463"/>
            </a:xfrm>
            <a:custGeom>
              <a:avLst/>
              <a:gdLst>
                <a:gd name="T0" fmla="*/ 33 w 74"/>
                <a:gd name="T1" fmla="*/ 2 h 106"/>
                <a:gd name="T2" fmla="*/ 2 w 74"/>
                <a:gd name="T3" fmla="*/ 33 h 106"/>
                <a:gd name="T4" fmla="*/ 14 w 74"/>
                <a:gd name="T5" fmla="*/ 66 h 106"/>
                <a:gd name="T6" fmla="*/ 22 w 74"/>
                <a:gd name="T7" fmla="*/ 81 h 106"/>
                <a:gd name="T8" fmla="*/ 22 w 74"/>
                <a:gd name="T9" fmla="*/ 86 h 106"/>
                <a:gd name="T10" fmla="*/ 22 w 74"/>
                <a:gd name="T11" fmla="*/ 102 h 106"/>
                <a:gd name="T12" fmla="*/ 31 w 74"/>
                <a:gd name="T13" fmla="*/ 102 h 106"/>
                <a:gd name="T14" fmla="*/ 38 w 74"/>
                <a:gd name="T15" fmla="*/ 106 h 106"/>
                <a:gd name="T16" fmla="*/ 45 w 74"/>
                <a:gd name="T17" fmla="*/ 102 h 106"/>
                <a:gd name="T18" fmla="*/ 54 w 74"/>
                <a:gd name="T19" fmla="*/ 102 h 106"/>
                <a:gd name="T20" fmla="*/ 54 w 74"/>
                <a:gd name="T21" fmla="*/ 86 h 106"/>
                <a:gd name="T22" fmla="*/ 54 w 74"/>
                <a:gd name="T23" fmla="*/ 81 h 106"/>
                <a:gd name="T24" fmla="*/ 61 w 74"/>
                <a:gd name="T25" fmla="*/ 65 h 106"/>
                <a:gd name="T26" fmla="*/ 74 w 74"/>
                <a:gd name="T27" fmla="*/ 38 h 106"/>
                <a:gd name="T28" fmla="*/ 33 w 74"/>
                <a:gd name="T29" fmla="*/ 2 h 106"/>
                <a:gd name="T30" fmla="*/ 46 w 74"/>
                <a:gd name="T31" fmla="*/ 94 h 106"/>
                <a:gd name="T32" fmla="*/ 30 w 74"/>
                <a:gd name="T33" fmla="*/ 94 h 106"/>
                <a:gd name="T34" fmla="*/ 30 w 74"/>
                <a:gd name="T35" fmla="*/ 86 h 106"/>
                <a:gd name="T36" fmla="*/ 46 w 74"/>
                <a:gd name="T37" fmla="*/ 86 h 106"/>
                <a:gd name="T38" fmla="*/ 46 w 74"/>
                <a:gd name="T39" fmla="*/ 94 h 106"/>
                <a:gd name="T40" fmla="*/ 56 w 74"/>
                <a:gd name="T41" fmla="*/ 59 h 106"/>
                <a:gd name="T42" fmla="*/ 46 w 74"/>
                <a:gd name="T43" fmla="*/ 78 h 106"/>
                <a:gd name="T44" fmla="*/ 29 w 74"/>
                <a:gd name="T45" fmla="*/ 78 h 106"/>
                <a:gd name="T46" fmla="*/ 20 w 74"/>
                <a:gd name="T47" fmla="*/ 60 h 106"/>
                <a:gd name="T48" fmla="*/ 10 w 74"/>
                <a:gd name="T49" fmla="*/ 34 h 106"/>
                <a:gd name="T50" fmla="*/ 34 w 74"/>
                <a:gd name="T51" fmla="*/ 10 h 106"/>
                <a:gd name="T52" fmla="*/ 66 w 74"/>
                <a:gd name="T53" fmla="*/ 38 h 106"/>
                <a:gd name="T54" fmla="*/ 56 w 74"/>
                <a:gd name="T55" fmla="*/ 5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106">
                  <a:moveTo>
                    <a:pt x="33" y="2"/>
                  </a:moveTo>
                  <a:cubicBezTo>
                    <a:pt x="17" y="4"/>
                    <a:pt x="4" y="17"/>
                    <a:pt x="2" y="33"/>
                  </a:cubicBezTo>
                  <a:cubicBezTo>
                    <a:pt x="0" y="46"/>
                    <a:pt x="5" y="58"/>
                    <a:pt x="14" y="66"/>
                  </a:cubicBezTo>
                  <a:cubicBezTo>
                    <a:pt x="19" y="70"/>
                    <a:pt x="22" y="75"/>
                    <a:pt x="22" y="81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2" y="105"/>
                    <a:pt x="35" y="106"/>
                    <a:pt x="38" y="106"/>
                  </a:cubicBezTo>
                  <a:cubicBezTo>
                    <a:pt x="41" y="106"/>
                    <a:pt x="43" y="105"/>
                    <a:pt x="45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75"/>
                    <a:pt x="56" y="70"/>
                    <a:pt x="61" y="65"/>
                  </a:cubicBezTo>
                  <a:cubicBezTo>
                    <a:pt x="69" y="58"/>
                    <a:pt x="74" y="48"/>
                    <a:pt x="74" y="38"/>
                  </a:cubicBezTo>
                  <a:cubicBezTo>
                    <a:pt x="74" y="17"/>
                    <a:pt x="55" y="0"/>
                    <a:pt x="33" y="2"/>
                  </a:cubicBezTo>
                  <a:close/>
                  <a:moveTo>
                    <a:pt x="46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6" y="86"/>
                    <a:pt x="46" y="86"/>
                    <a:pt x="46" y="86"/>
                  </a:cubicBezTo>
                  <a:lnTo>
                    <a:pt x="46" y="94"/>
                  </a:lnTo>
                  <a:close/>
                  <a:moveTo>
                    <a:pt x="56" y="59"/>
                  </a:moveTo>
                  <a:cubicBezTo>
                    <a:pt x="50" y="64"/>
                    <a:pt x="47" y="71"/>
                    <a:pt x="46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1"/>
                    <a:pt x="25" y="64"/>
                    <a:pt x="20" y="60"/>
                  </a:cubicBezTo>
                  <a:cubicBezTo>
                    <a:pt x="12" y="53"/>
                    <a:pt x="9" y="44"/>
                    <a:pt x="10" y="34"/>
                  </a:cubicBezTo>
                  <a:cubicBezTo>
                    <a:pt x="11" y="22"/>
                    <a:pt x="22" y="12"/>
                    <a:pt x="34" y="10"/>
                  </a:cubicBezTo>
                  <a:cubicBezTo>
                    <a:pt x="51" y="8"/>
                    <a:pt x="66" y="22"/>
                    <a:pt x="66" y="38"/>
                  </a:cubicBezTo>
                  <a:cubicBezTo>
                    <a:pt x="66" y="46"/>
                    <a:pt x="62" y="54"/>
                    <a:pt x="5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1728451" y="3297238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1353801" y="3297238"/>
              <a:ext cx="444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1668126" y="3417888"/>
              <a:ext cx="52388" cy="55563"/>
            </a:xfrm>
            <a:custGeom>
              <a:avLst/>
              <a:gdLst>
                <a:gd name="T0" fmla="*/ 0 w 33"/>
                <a:gd name="T1" fmla="*/ 14 h 35"/>
                <a:gd name="T2" fmla="*/ 19 w 33"/>
                <a:gd name="T3" fmla="*/ 35 h 35"/>
                <a:gd name="T4" fmla="*/ 33 w 33"/>
                <a:gd name="T5" fmla="*/ 21 h 35"/>
                <a:gd name="T6" fmla="*/ 15 w 33"/>
                <a:gd name="T7" fmla="*/ 0 h 35"/>
                <a:gd name="T8" fmla="*/ 0 w 33"/>
                <a:gd name="T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0" y="14"/>
                  </a:moveTo>
                  <a:lnTo>
                    <a:pt x="19" y="35"/>
                  </a:lnTo>
                  <a:lnTo>
                    <a:pt x="33" y="21"/>
                  </a:lnTo>
                  <a:lnTo>
                    <a:pt x="1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11401426" y="3154363"/>
              <a:ext cx="53975" cy="52388"/>
            </a:xfrm>
            <a:custGeom>
              <a:avLst/>
              <a:gdLst>
                <a:gd name="T0" fmla="*/ 34 w 34"/>
                <a:gd name="T1" fmla="*/ 19 h 33"/>
                <a:gd name="T2" fmla="*/ 15 w 34"/>
                <a:gd name="T3" fmla="*/ 0 h 33"/>
                <a:gd name="T4" fmla="*/ 0 w 34"/>
                <a:gd name="T5" fmla="*/ 11 h 33"/>
                <a:gd name="T6" fmla="*/ 22 w 34"/>
                <a:gd name="T7" fmla="*/ 33 h 33"/>
                <a:gd name="T8" fmla="*/ 34 w 34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4" y="19"/>
                  </a:moveTo>
                  <a:lnTo>
                    <a:pt x="15" y="0"/>
                  </a:lnTo>
                  <a:lnTo>
                    <a:pt x="0" y="11"/>
                  </a:lnTo>
                  <a:lnTo>
                    <a:pt x="22" y="33"/>
                  </a:lnTo>
                  <a:lnTo>
                    <a:pt x="3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11401426" y="3417888"/>
              <a:ext cx="53975" cy="55563"/>
            </a:xfrm>
            <a:custGeom>
              <a:avLst/>
              <a:gdLst>
                <a:gd name="T0" fmla="*/ 0 w 34"/>
                <a:gd name="T1" fmla="*/ 21 h 35"/>
                <a:gd name="T2" fmla="*/ 15 w 34"/>
                <a:gd name="T3" fmla="*/ 35 h 35"/>
                <a:gd name="T4" fmla="*/ 34 w 34"/>
                <a:gd name="T5" fmla="*/ 14 h 35"/>
                <a:gd name="T6" fmla="*/ 22 w 34"/>
                <a:gd name="T7" fmla="*/ 0 h 35"/>
                <a:gd name="T8" fmla="*/ 0 w 34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0" y="21"/>
                  </a:moveTo>
                  <a:lnTo>
                    <a:pt x="15" y="35"/>
                  </a:lnTo>
                  <a:lnTo>
                    <a:pt x="34" y="14"/>
                  </a:lnTo>
                  <a:lnTo>
                    <a:pt x="22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11668126" y="3154363"/>
              <a:ext cx="52388" cy="52388"/>
            </a:xfrm>
            <a:custGeom>
              <a:avLst/>
              <a:gdLst>
                <a:gd name="T0" fmla="*/ 0 w 33"/>
                <a:gd name="T1" fmla="*/ 19 h 33"/>
                <a:gd name="T2" fmla="*/ 15 w 33"/>
                <a:gd name="T3" fmla="*/ 33 h 33"/>
                <a:gd name="T4" fmla="*/ 33 w 33"/>
                <a:gd name="T5" fmla="*/ 11 h 33"/>
                <a:gd name="T6" fmla="*/ 19 w 33"/>
                <a:gd name="T7" fmla="*/ 0 h 33"/>
                <a:gd name="T8" fmla="*/ 0 w 33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9"/>
                  </a:moveTo>
                  <a:lnTo>
                    <a:pt x="15" y="33"/>
                  </a:lnTo>
                  <a:lnTo>
                    <a:pt x="33" y="1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 46"/>
          <p:cNvSpPr>
            <a:spLocks noChangeAspect="1" noEditPoints="1"/>
          </p:cNvSpPr>
          <p:nvPr/>
        </p:nvSpPr>
        <p:spPr bwMode="auto">
          <a:xfrm>
            <a:off x="4909345" y="4316235"/>
            <a:ext cx="365760" cy="288467"/>
          </a:xfrm>
          <a:custGeom>
            <a:avLst/>
            <a:gdLst>
              <a:gd name="T0" fmla="*/ 237 w 265"/>
              <a:gd name="T1" fmla="*/ 133 h 209"/>
              <a:gd name="T2" fmla="*/ 237 w 265"/>
              <a:gd name="T3" fmla="*/ 95 h 209"/>
              <a:gd name="T4" fmla="*/ 142 w 265"/>
              <a:gd name="T5" fmla="*/ 95 h 209"/>
              <a:gd name="T6" fmla="*/ 142 w 265"/>
              <a:gd name="T7" fmla="*/ 76 h 209"/>
              <a:gd name="T8" fmla="*/ 171 w 265"/>
              <a:gd name="T9" fmla="*/ 76 h 209"/>
              <a:gd name="T10" fmla="*/ 171 w 265"/>
              <a:gd name="T11" fmla="*/ 0 h 209"/>
              <a:gd name="T12" fmla="*/ 95 w 265"/>
              <a:gd name="T13" fmla="*/ 0 h 209"/>
              <a:gd name="T14" fmla="*/ 95 w 265"/>
              <a:gd name="T15" fmla="*/ 76 h 209"/>
              <a:gd name="T16" fmla="*/ 123 w 265"/>
              <a:gd name="T17" fmla="*/ 76 h 209"/>
              <a:gd name="T18" fmla="*/ 123 w 265"/>
              <a:gd name="T19" fmla="*/ 95 h 209"/>
              <a:gd name="T20" fmla="*/ 29 w 265"/>
              <a:gd name="T21" fmla="*/ 95 h 209"/>
              <a:gd name="T22" fmla="*/ 29 w 265"/>
              <a:gd name="T23" fmla="*/ 133 h 209"/>
              <a:gd name="T24" fmla="*/ 0 w 265"/>
              <a:gd name="T25" fmla="*/ 133 h 209"/>
              <a:gd name="T26" fmla="*/ 0 w 265"/>
              <a:gd name="T27" fmla="*/ 209 h 209"/>
              <a:gd name="T28" fmla="*/ 76 w 265"/>
              <a:gd name="T29" fmla="*/ 209 h 209"/>
              <a:gd name="T30" fmla="*/ 76 w 265"/>
              <a:gd name="T31" fmla="*/ 133 h 209"/>
              <a:gd name="T32" fmla="*/ 48 w 265"/>
              <a:gd name="T33" fmla="*/ 133 h 209"/>
              <a:gd name="T34" fmla="*/ 48 w 265"/>
              <a:gd name="T35" fmla="*/ 114 h 209"/>
              <a:gd name="T36" fmla="*/ 123 w 265"/>
              <a:gd name="T37" fmla="*/ 114 h 209"/>
              <a:gd name="T38" fmla="*/ 123 w 265"/>
              <a:gd name="T39" fmla="*/ 133 h 209"/>
              <a:gd name="T40" fmla="*/ 95 w 265"/>
              <a:gd name="T41" fmla="*/ 133 h 209"/>
              <a:gd name="T42" fmla="*/ 95 w 265"/>
              <a:gd name="T43" fmla="*/ 209 h 209"/>
              <a:gd name="T44" fmla="*/ 171 w 265"/>
              <a:gd name="T45" fmla="*/ 209 h 209"/>
              <a:gd name="T46" fmla="*/ 171 w 265"/>
              <a:gd name="T47" fmla="*/ 133 h 209"/>
              <a:gd name="T48" fmla="*/ 142 w 265"/>
              <a:gd name="T49" fmla="*/ 133 h 209"/>
              <a:gd name="T50" fmla="*/ 142 w 265"/>
              <a:gd name="T51" fmla="*/ 114 h 209"/>
              <a:gd name="T52" fmla="*/ 218 w 265"/>
              <a:gd name="T53" fmla="*/ 114 h 209"/>
              <a:gd name="T54" fmla="*/ 218 w 265"/>
              <a:gd name="T55" fmla="*/ 133 h 209"/>
              <a:gd name="T56" fmla="*/ 190 w 265"/>
              <a:gd name="T57" fmla="*/ 133 h 209"/>
              <a:gd name="T58" fmla="*/ 190 w 265"/>
              <a:gd name="T59" fmla="*/ 209 h 209"/>
              <a:gd name="T60" fmla="*/ 265 w 265"/>
              <a:gd name="T61" fmla="*/ 209 h 209"/>
              <a:gd name="T62" fmla="*/ 265 w 265"/>
              <a:gd name="T63" fmla="*/ 133 h 209"/>
              <a:gd name="T64" fmla="*/ 237 w 265"/>
              <a:gd name="T65" fmla="*/ 133 h 209"/>
              <a:gd name="T66" fmla="*/ 114 w 265"/>
              <a:gd name="T67" fmla="*/ 19 h 209"/>
              <a:gd name="T68" fmla="*/ 152 w 265"/>
              <a:gd name="T69" fmla="*/ 19 h 209"/>
              <a:gd name="T70" fmla="*/ 152 w 265"/>
              <a:gd name="T71" fmla="*/ 57 h 209"/>
              <a:gd name="T72" fmla="*/ 114 w 265"/>
              <a:gd name="T73" fmla="*/ 57 h 209"/>
              <a:gd name="T74" fmla="*/ 114 w 265"/>
              <a:gd name="T75" fmla="*/ 19 h 209"/>
              <a:gd name="T76" fmla="*/ 57 w 265"/>
              <a:gd name="T77" fmla="*/ 190 h 209"/>
              <a:gd name="T78" fmla="*/ 19 w 265"/>
              <a:gd name="T79" fmla="*/ 190 h 209"/>
              <a:gd name="T80" fmla="*/ 19 w 265"/>
              <a:gd name="T81" fmla="*/ 152 h 209"/>
              <a:gd name="T82" fmla="*/ 57 w 265"/>
              <a:gd name="T83" fmla="*/ 152 h 209"/>
              <a:gd name="T84" fmla="*/ 57 w 265"/>
              <a:gd name="T85" fmla="*/ 190 h 209"/>
              <a:gd name="T86" fmla="*/ 152 w 265"/>
              <a:gd name="T87" fmla="*/ 190 h 209"/>
              <a:gd name="T88" fmla="*/ 114 w 265"/>
              <a:gd name="T89" fmla="*/ 190 h 209"/>
              <a:gd name="T90" fmla="*/ 114 w 265"/>
              <a:gd name="T91" fmla="*/ 152 h 209"/>
              <a:gd name="T92" fmla="*/ 152 w 265"/>
              <a:gd name="T93" fmla="*/ 152 h 209"/>
              <a:gd name="T94" fmla="*/ 152 w 265"/>
              <a:gd name="T95" fmla="*/ 190 h 209"/>
              <a:gd name="T96" fmla="*/ 246 w 265"/>
              <a:gd name="T97" fmla="*/ 190 h 209"/>
              <a:gd name="T98" fmla="*/ 208 w 265"/>
              <a:gd name="T99" fmla="*/ 190 h 209"/>
              <a:gd name="T100" fmla="*/ 208 w 265"/>
              <a:gd name="T101" fmla="*/ 152 h 209"/>
              <a:gd name="T102" fmla="*/ 246 w 265"/>
              <a:gd name="T103" fmla="*/ 152 h 209"/>
              <a:gd name="T104" fmla="*/ 246 w 265"/>
              <a:gd name="T105" fmla="*/ 19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5" h="209">
                <a:moveTo>
                  <a:pt x="237" y="133"/>
                </a:moveTo>
                <a:lnTo>
                  <a:pt x="237" y="95"/>
                </a:lnTo>
                <a:lnTo>
                  <a:pt x="142" y="95"/>
                </a:lnTo>
                <a:lnTo>
                  <a:pt x="142" y="76"/>
                </a:lnTo>
                <a:lnTo>
                  <a:pt x="171" y="76"/>
                </a:lnTo>
                <a:lnTo>
                  <a:pt x="171" y="0"/>
                </a:lnTo>
                <a:lnTo>
                  <a:pt x="95" y="0"/>
                </a:lnTo>
                <a:lnTo>
                  <a:pt x="95" y="76"/>
                </a:lnTo>
                <a:lnTo>
                  <a:pt x="123" y="76"/>
                </a:lnTo>
                <a:lnTo>
                  <a:pt x="123" y="95"/>
                </a:lnTo>
                <a:lnTo>
                  <a:pt x="29" y="95"/>
                </a:lnTo>
                <a:lnTo>
                  <a:pt x="29" y="133"/>
                </a:lnTo>
                <a:lnTo>
                  <a:pt x="0" y="133"/>
                </a:lnTo>
                <a:lnTo>
                  <a:pt x="0" y="209"/>
                </a:lnTo>
                <a:lnTo>
                  <a:pt x="76" y="209"/>
                </a:lnTo>
                <a:lnTo>
                  <a:pt x="76" y="133"/>
                </a:lnTo>
                <a:lnTo>
                  <a:pt x="48" y="133"/>
                </a:lnTo>
                <a:lnTo>
                  <a:pt x="48" y="114"/>
                </a:lnTo>
                <a:lnTo>
                  <a:pt x="123" y="114"/>
                </a:lnTo>
                <a:lnTo>
                  <a:pt x="123" y="133"/>
                </a:lnTo>
                <a:lnTo>
                  <a:pt x="95" y="133"/>
                </a:lnTo>
                <a:lnTo>
                  <a:pt x="95" y="209"/>
                </a:lnTo>
                <a:lnTo>
                  <a:pt x="171" y="209"/>
                </a:lnTo>
                <a:lnTo>
                  <a:pt x="171" y="133"/>
                </a:lnTo>
                <a:lnTo>
                  <a:pt x="142" y="133"/>
                </a:lnTo>
                <a:lnTo>
                  <a:pt x="142" y="114"/>
                </a:lnTo>
                <a:lnTo>
                  <a:pt x="218" y="114"/>
                </a:lnTo>
                <a:lnTo>
                  <a:pt x="218" y="133"/>
                </a:lnTo>
                <a:lnTo>
                  <a:pt x="190" y="133"/>
                </a:lnTo>
                <a:lnTo>
                  <a:pt x="190" y="209"/>
                </a:lnTo>
                <a:lnTo>
                  <a:pt x="265" y="209"/>
                </a:lnTo>
                <a:lnTo>
                  <a:pt x="265" y="133"/>
                </a:lnTo>
                <a:lnTo>
                  <a:pt x="237" y="133"/>
                </a:lnTo>
                <a:close/>
                <a:moveTo>
                  <a:pt x="114" y="19"/>
                </a:moveTo>
                <a:lnTo>
                  <a:pt x="152" y="19"/>
                </a:lnTo>
                <a:lnTo>
                  <a:pt x="152" y="57"/>
                </a:lnTo>
                <a:lnTo>
                  <a:pt x="114" y="57"/>
                </a:lnTo>
                <a:lnTo>
                  <a:pt x="114" y="19"/>
                </a:lnTo>
                <a:close/>
                <a:moveTo>
                  <a:pt x="57" y="190"/>
                </a:moveTo>
                <a:lnTo>
                  <a:pt x="19" y="190"/>
                </a:lnTo>
                <a:lnTo>
                  <a:pt x="19" y="152"/>
                </a:lnTo>
                <a:lnTo>
                  <a:pt x="57" y="152"/>
                </a:lnTo>
                <a:lnTo>
                  <a:pt x="57" y="190"/>
                </a:lnTo>
                <a:close/>
                <a:moveTo>
                  <a:pt x="152" y="190"/>
                </a:moveTo>
                <a:lnTo>
                  <a:pt x="114" y="190"/>
                </a:lnTo>
                <a:lnTo>
                  <a:pt x="114" y="152"/>
                </a:lnTo>
                <a:lnTo>
                  <a:pt x="152" y="152"/>
                </a:lnTo>
                <a:lnTo>
                  <a:pt x="152" y="190"/>
                </a:lnTo>
                <a:close/>
                <a:moveTo>
                  <a:pt x="246" y="190"/>
                </a:moveTo>
                <a:lnTo>
                  <a:pt x="208" y="190"/>
                </a:lnTo>
                <a:lnTo>
                  <a:pt x="208" y="152"/>
                </a:lnTo>
                <a:lnTo>
                  <a:pt x="246" y="152"/>
                </a:lnTo>
                <a:lnTo>
                  <a:pt x="246" y="1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6904512" y="5405435"/>
            <a:ext cx="390525" cy="361950"/>
          </a:xfrm>
          <a:custGeom>
            <a:avLst/>
            <a:gdLst>
              <a:gd name="T0" fmla="*/ 246 w 246"/>
              <a:gd name="T1" fmla="*/ 76 h 228"/>
              <a:gd name="T2" fmla="*/ 246 w 246"/>
              <a:gd name="T3" fmla="*/ 50 h 228"/>
              <a:gd name="T4" fmla="*/ 123 w 246"/>
              <a:gd name="T5" fmla="*/ 0 h 228"/>
              <a:gd name="T6" fmla="*/ 0 w 246"/>
              <a:gd name="T7" fmla="*/ 50 h 228"/>
              <a:gd name="T8" fmla="*/ 0 w 246"/>
              <a:gd name="T9" fmla="*/ 76 h 228"/>
              <a:gd name="T10" fmla="*/ 19 w 246"/>
              <a:gd name="T11" fmla="*/ 76 h 228"/>
              <a:gd name="T12" fmla="*/ 19 w 246"/>
              <a:gd name="T13" fmla="*/ 181 h 228"/>
              <a:gd name="T14" fmla="*/ 0 w 246"/>
              <a:gd name="T15" fmla="*/ 181 h 228"/>
              <a:gd name="T16" fmla="*/ 0 w 246"/>
              <a:gd name="T17" fmla="*/ 228 h 228"/>
              <a:gd name="T18" fmla="*/ 246 w 246"/>
              <a:gd name="T19" fmla="*/ 228 h 228"/>
              <a:gd name="T20" fmla="*/ 246 w 246"/>
              <a:gd name="T21" fmla="*/ 181 h 228"/>
              <a:gd name="T22" fmla="*/ 227 w 246"/>
              <a:gd name="T23" fmla="*/ 181 h 228"/>
              <a:gd name="T24" fmla="*/ 227 w 246"/>
              <a:gd name="T25" fmla="*/ 76 h 228"/>
              <a:gd name="T26" fmla="*/ 246 w 246"/>
              <a:gd name="T27" fmla="*/ 76 h 228"/>
              <a:gd name="T28" fmla="*/ 123 w 246"/>
              <a:gd name="T29" fmla="*/ 19 h 228"/>
              <a:gd name="T30" fmla="*/ 211 w 246"/>
              <a:gd name="T31" fmla="*/ 57 h 228"/>
              <a:gd name="T32" fmla="*/ 33 w 246"/>
              <a:gd name="T33" fmla="*/ 57 h 228"/>
              <a:gd name="T34" fmla="*/ 123 w 246"/>
              <a:gd name="T35" fmla="*/ 19 h 228"/>
              <a:gd name="T36" fmla="*/ 152 w 246"/>
              <a:gd name="T37" fmla="*/ 181 h 228"/>
              <a:gd name="T38" fmla="*/ 152 w 246"/>
              <a:gd name="T39" fmla="*/ 76 h 228"/>
              <a:gd name="T40" fmla="*/ 170 w 246"/>
              <a:gd name="T41" fmla="*/ 76 h 228"/>
              <a:gd name="T42" fmla="*/ 170 w 246"/>
              <a:gd name="T43" fmla="*/ 181 h 228"/>
              <a:gd name="T44" fmla="*/ 152 w 246"/>
              <a:gd name="T45" fmla="*/ 181 h 228"/>
              <a:gd name="T46" fmla="*/ 95 w 246"/>
              <a:gd name="T47" fmla="*/ 76 h 228"/>
              <a:gd name="T48" fmla="*/ 95 w 246"/>
              <a:gd name="T49" fmla="*/ 181 h 228"/>
              <a:gd name="T50" fmla="*/ 76 w 246"/>
              <a:gd name="T51" fmla="*/ 181 h 228"/>
              <a:gd name="T52" fmla="*/ 76 w 246"/>
              <a:gd name="T53" fmla="*/ 76 h 228"/>
              <a:gd name="T54" fmla="*/ 95 w 246"/>
              <a:gd name="T55" fmla="*/ 76 h 228"/>
              <a:gd name="T56" fmla="*/ 114 w 246"/>
              <a:gd name="T57" fmla="*/ 76 h 228"/>
              <a:gd name="T58" fmla="*/ 133 w 246"/>
              <a:gd name="T59" fmla="*/ 76 h 228"/>
              <a:gd name="T60" fmla="*/ 133 w 246"/>
              <a:gd name="T61" fmla="*/ 181 h 228"/>
              <a:gd name="T62" fmla="*/ 114 w 246"/>
              <a:gd name="T63" fmla="*/ 181 h 228"/>
              <a:gd name="T64" fmla="*/ 114 w 246"/>
              <a:gd name="T65" fmla="*/ 76 h 228"/>
              <a:gd name="T66" fmla="*/ 38 w 246"/>
              <a:gd name="T67" fmla="*/ 76 h 228"/>
              <a:gd name="T68" fmla="*/ 57 w 246"/>
              <a:gd name="T69" fmla="*/ 76 h 228"/>
              <a:gd name="T70" fmla="*/ 57 w 246"/>
              <a:gd name="T71" fmla="*/ 181 h 228"/>
              <a:gd name="T72" fmla="*/ 38 w 246"/>
              <a:gd name="T73" fmla="*/ 181 h 228"/>
              <a:gd name="T74" fmla="*/ 38 w 246"/>
              <a:gd name="T75" fmla="*/ 76 h 228"/>
              <a:gd name="T76" fmla="*/ 227 w 246"/>
              <a:gd name="T77" fmla="*/ 209 h 228"/>
              <a:gd name="T78" fmla="*/ 19 w 246"/>
              <a:gd name="T79" fmla="*/ 209 h 228"/>
              <a:gd name="T80" fmla="*/ 19 w 246"/>
              <a:gd name="T81" fmla="*/ 200 h 228"/>
              <a:gd name="T82" fmla="*/ 227 w 246"/>
              <a:gd name="T83" fmla="*/ 200 h 228"/>
              <a:gd name="T84" fmla="*/ 227 w 246"/>
              <a:gd name="T85" fmla="*/ 209 h 228"/>
              <a:gd name="T86" fmla="*/ 208 w 246"/>
              <a:gd name="T87" fmla="*/ 181 h 228"/>
              <a:gd name="T88" fmla="*/ 189 w 246"/>
              <a:gd name="T89" fmla="*/ 181 h 228"/>
              <a:gd name="T90" fmla="*/ 189 w 246"/>
              <a:gd name="T91" fmla="*/ 76 h 228"/>
              <a:gd name="T92" fmla="*/ 208 w 246"/>
              <a:gd name="T93" fmla="*/ 76 h 228"/>
              <a:gd name="T94" fmla="*/ 208 w 246"/>
              <a:gd name="T95" fmla="*/ 181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6" h="228">
                <a:moveTo>
                  <a:pt x="246" y="76"/>
                </a:moveTo>
                <a:lnTo>
                  <a:pt x="246" y="50"/>
                </a:lnTo>
                <a:lnTo>
                  <a:pt x="123" y="0"/>
                </a:lnTo>
                <a:lnTo>
                  <a:pt x="0" y="50"/>
                </a:lnTo>
                <a:lnTo>
                  <a:pt x="0" y="76"/>
                </a:lnTo>
                <a:lnTo>
                  <a:pt x="19" y="76"/>
                </a:lnTo>
                <a:lnTo>
                  <a:pt x="19" y="181"/>
                </a:lnTo>
                <a:lnTo>
                  <a:pt x="0" y="181"/>
                </a:lnTo>
                <a:lnTo>
                  <a:pt x="0" y="228"/>
                </a:lnTo>
                <a:lnTo>
                  <a:pt x="246" y="228"/>
                </a:lnTo>
                <a:lnTo>
                  <a:pt x="246" y="181"/>
                </a:lnTo>
                <a:lnTo>
                  <a:pt x="227" y="181"/>
                </a:lnTo>
                <a:lnTo>
                  <a:pt x="227" y="76"/>
                </a:lnTo>
                <a:lnTo>
                  <a:pt x="246" y="76"/>
                </a:lnTo>
                <a:close/>
                <a:moveTo>
                  <a:pt x="123" y="19"/>
                </a:moveTo>
                <a:lnTo>
                  <a:pt x="211" y="57"/>
                </a:lnTo>
                <a:lnTo>
                  <a:pt x="33" y="57"/>
                </a:lnTo>
                <a:lnTo>
                  <a:pt x="123" y="19"/>
                </a:lnTo>
                <a:close/>
                <a:moveTo>
                  <a:pt x="152" y="181"/>
                </a:moveTo>
                <a:lnTo>
                  <a:pt x="152" y="76"/>
                </a:lnTo>
                <a:lnTo>
                  <a:pt x="170" y="76"/>
                </a:lnTo>
                <a:lnTo>
                  <a:pt x="170" y="181"/>
                </a:lnTo>
                <a:lnTo>
                  <a:pt x="152" y="181"/>
                </a:lnTo>
                <a:close/>
                <a:moveTo>
                  <a:pt x="95" y="76"/>
                </a:moveTo>
                <a:lnTo>
                  <a:pt x="95" y="181"/>
                </a:lnTo>
                <a:lnTo>
                  <a:pt x="76" y="181"/>
                </a:lnTo>
                <a:lnTo>
                  <a:pt x="76" y="76"/>
                </a:lnTo>
                <a:lnTo>
                  <a:pt x="95" y="76"/>
                </a:lnTo>
                <a:close/>
                <a:moveTo>
                  <a:pt x="114" y="76"/>
                </a:moveTo>
                <a:lnTo>
                  <a:pt x="133" y="76"/>
                </a:lnTo>
                <a:lnTo>
                  <a:pt x="133" y="181"/>
                </a:lnTo>
                <a:lnTo>
                  <a:pt x="114" y="181"/>
                </a:lnTo>
                <a:lnTo>
                  <a:pt x="114" y="76"/>
                </a:lnTo>
                <a:close/>
                <a:moveTo>
                  <a:pt x="38" y="76"/>
                </a:moveTo>
                <a:lnTo>
                  <a:pt x="57" y="76"/>
                </a:lnTo>
                <a:lnTo>
                  <a:pt x="57" y="181"/>
                </a:lnTo>
                <a:lnTo>
                  <a:pt x="38" y="181"/>
                </a:lnTo>
                <a:lnTo>
                  <a:pt x="38" y="76"/>
                </a:lnTo>
                <a:close/>
                <a:moveTo>
                  <a:pt x="227" y="209"/>
                </a:moveTo>
                <a:lnTo>
                  <a:pt x="19" y="209"/>
                </a:lnTo>
                <a:lnTo>
                  <a:pt x="19" y="200"/>
                </a:lnTo>
                <a:lnTo>
                  <a:pt x="227" y="200"/>
                </a:lnTo>
                <a:lnTo>
                  <a:pt x="227" y="209"/>
                </a:lnTo>
                <a:close/>
                <a:moveTo>
                  <a:pt x="208" y="181"/>
                </a:moveTo>
                <a:lnTo>
                  <a:pt x="189" y="181"/>
                </a:lnTo>
                <a:lnTo>
                  <a:pt x="189" y="76"/>
                </a:lnTo>
                <a:lnTo>
                  <a:pt x="208" y="76"/>
                </a:lnTo>
                <a:lnTo>
                  <a:pt x="208" y="1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E20512-F137-8EE5-153C-423454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23" grpId="0" animBg="1"/>
      <p:bldP spid="24" grpId="0" animBg="1"/>
      <p:bldP spid="2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5" grpId="0"/>
      <p:bldP spid="56" grpId="0"/>
      <p:bldP spid="61" grpId="0"/>
      <p:bldP spid="62" grpId="0"/>
      <p:bldP spid="65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33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CHART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113865675"/>
              </p:ext>
            </p:extLst>
          </p:nvPr>
        </p:nvGraphicFramePr>
        <p:xfrm>
          <a:off x="381001" y="1632901"/>
          <a:ext cx="5391150" cy="430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300438" y="1932919"/>
            <a:ext cx="539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</a:t>
            </a:r>
            <a:r>
              <a:rPr lang="en-US" sz="1200" dirty="0" err="1"/>
              <a:t>quosiu</a:t>
            </a:r>
            <a:r>
              <a:rPr lang="en-US" sz="1200" dirty="0"/>
              <a:t>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300439" y="1701021"/>
            <a:ext cx="437387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7368" y="2959226"/>
            <a:ext cx="409116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77370" y="2727328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64677" y="2834298"/>
            <a:ext cx="674370" cy="67437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64677" y="3944425"/>
            <a:ext cx="674370" cy="67437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64677" y="5054552"/>
            <a:ext cx="674370" cy="67437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77368" y="4069353"/>
            <a:ext cx="409116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77370" y="3837455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7368" y="5179480"/>
            <a:ext cx="409116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7370" y="4947582"/>
            <a:ext cx="29751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6618982" y="3040163"/>
            <a:ext cx="365760" cy="262641"/>
            <a:chOff x="7521576" y="2095500"/>
            <a:chExt cx="1019175" cy="731838"/>
          </a:xfrm>
          <a:solidFill>
            <a:schemeClr val="bg2"/>
          </a:solidFill>
        </p:grpSpPr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7521576" y="2217738"/>
              <a:ext cx="612775" cy="609600"/>
            </a:xfrm>
            <a:custGeom>
              <a:avLst/>
              <a:gdLst>
                <a:gd name="T0" fmla="*/ 225 w 260"/>
                <a:gd name="T1" fmla="*/ 91 h 259"/>
                <a:gd name="T2" fmla="*/ 231 w 260"/>
                <a:gd name="T3" fmla="*/ 49 h 259"/>
                <a:gd name="T4" fmla="*/ 201 w 260"/>
                <a:gd name="T5" fmla="*/ 25 h 259"/>
                <a:gd name="T6" fmla="*/ 176 w 260"/>
                <a:gd name="T7" fmla="*/ 36 h 259"/>
                <a:gd name="T8" fmla="*/ 159 w 260"/>
                <a:gd name="T9" fmla="*/ 18 h 259"/>
                <a:gd name="T10" fmla="*/ 116 w 260"/>
                <a:gd name="T11" fmla="*/ 1 h 259"/>
                <a:gd name="T12" fmla="*/ 91 w 260"/>
                <a:gd name="T13" fmla="*/ 34 h 259"/>
                <a:gd name="T14" fmla="*/ 71 w 260"/>
                <a:gd name="T15" fmla="*/ 30 h 259"/>
                <a:gd name="T16" fmla="*/ 50 w 260"/>
                <a:gd name="T17" fmla="*/ 28 h 259"/>
                <a:gd name="T18" fmla="*/ 31 w 260"/>
                <a:gd name="T19" fmla="*/ 70 h 259"/>
                <a:gd name="T20" fmla="*/ 17 w 260"/>
                <a:gd name="T21" fmla="*/ 101 h 259"/>
                <a:gd name="T22" fmla="*/ 1 w 260"/>
                <a:gd name="T23" fmla="*/ 144 h 259"/>
                <a:gd name="T24" fmla="*/ 19 w 260"/>
                <a:gd name="T25" fmla="*/ 158 h 259"/>
                <a:gd name="T26" fmla="*/ 30 w 260"/>
                <a:gd name="T27" fmla="*/ 188 h 259"/>
                <a:gd name="T28" fmla="*/ 49 w 260"/>
                <a:gd name="T29" fmla="*/ 231 h 259"/>
                <a:gd name="T30" fmla="*/ 70 w 260"/>
                <a:gd name="T31" fmla="*/ 229 h 259"/>
                <a:gd name="T32" fmla="*/ 90 w 260"/>
                <a:gd name="T33" fmla="*/ 225 h 259"/>
                <a:gd name="T34" fmla="*/ 115 w 260"/>
                <a:gd name="T35" fmla="*/ 258 h 259"/>
                <a:gd name="T36" fmla="*/ 144 w 260"/>
                <a:gd name="T37" fmla="*/ 258 h 259"/>
                <a:gd name="T38" fmla="*/ 169 w 260"/>
                <a:gd name="T39" fmla="*/ 225 h 259"/>
                <a:gd name="T40" fmla="*/ 188 w 260"/>
                <a:gd name="T41" fmla="*/ 230 h 259"/>
                <a:gd name="T42" fmla="*/ 210 w 260"/>
                <a:gd name="T43" fmla="*/ 232 h 259"/>
                <a:gd name="T44" fmla="*/ 229 w 260"/>
                <a:gd name="T45" fmla="*/ 189 h 259"/>
                <a:gd name="T46" fmla="*/ 241 w 260"/>
                <a:gd name="T47" fmla="*/ 159 h 259"/>
                <a:gd name="T48" fmla="*/ 243 w 260"/>
                <a:gd name="T49" fmla="*/ 159 h 259"/>
                <a:gd name="T50" fmla="*/ 258 w 260"/>
                <a:gd name="T51" fmla="*/ 115 h 259"/>
                <a:gd name="T52" fmla="*/ 240 w 260"/>
                <a:gd name="T53" fmla="*/ 140 h 259"/>
                <a:gd name="T54" fmla="*/ 215 w 260"/>
                <a:gd name="T55" fmla="*/ 201 h 259"/>
                <a:gd name="T56" fmla="*/ 175 w 260"/>
                <a:gd name="T57" fmla="*/ 206 h 259"/>
                <a:gd name="T58" fmla="*/ 140 w 260"/>
                <a:gd name="T59" fmla="*/ 240 h 259"/>
                <a:gd name="T60" fmla="*/ 97 w 260"/>
                <a:gd name="T61" fmla="*/ 208 h 259"/>
                <a:gd name="T62" fmla="*/ 58 w 260"/>
                <a:gd name="T63" fmla="*/ 215 h 259"/>
                <a:gd name="T64" fmla="*/ 51 w 260"/>
                <a:gd name="T65" fmla="*/ 162 h 259"/>
                <a:gd name="T66" fmla="*/ 19 w 260"/>
                <a:gd name="T67" fmla="*/ 119 h 259"/>
                <a:gd name="T68" fmla="*/ 45 w 260"/>
                <a:gd name="T69" fmla="*/ 58 h 259"/>
                <a:gd name="T70" fmla="*/ 85 w 260"/>
                <a:gd name="T71" fmla="*/ 54 h 259"/>
                <a:gd name="T72" fmla="*/ 120 w 260"/>
                <a:gd name="T73" fmla="*/ 19 h 259"/>
                <a:gd name="T74" fmla="*/ 162 w 260"/>
                <a:gd name="T75" fmla="*/ 52 h 259"/>
                <a:gd name="T76" fmla="*/ 201 w 260"/>
                <a:gd name="T77" fmla="*/ 44 h 259"/>
                <a:gd name="T78" fmla="*/ 208 w 260"/>
                <a:gd name="T79" fmla="*/ 97 h 259"/>
                <a:gd name="T80" fmla="*/ 240 w 260"/>
                <a:gd name="T81" fmla="*/ 140 h 259"/>
                <a:gd name="T82" fmla="*/ 240 w 260"/>
                <a:gd name="T83" fmla="*/ 14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0" h="259">
                  <a:moveTo>
                    <a:pt x="242" y="101"/>
                  </a:moveTo>
                  <a:cubicBezTo>
                    <a:pt x="234" y="101"/>
                    <a:pt x="228" y="97"/>
                    <a:pt x="225" y="91"/>
                  </a:cubicBezTo>
                  <a:cubicBezTo>
                    <a:pt x="222" y="84"/>
                    <a:pt x="224" y="76"/>
                    <a:pt x="230" y="71"/>
                  </a:cubicBezTo>
                  <a:cubicBezTo>
                    <a:pt x="236" y="65"/>
                    <a:pt x="237" y="56"/>
                    <a:pt x="231" y="49"/>
                  </a:cubicBezTo>
                  <a:cubicBezTo>
                    <a:pt x="225" y="42"/>
                    <a:pt x="218" y="35"/>
                    <a:pt x="211" y="29"/>
                  </a:cubicBezTo>
                  <a:cubicBezTo>
                    <a:pt x="208" y="27"/>
                    <a:pt x="205" y="25"/>
                    <a:pt x="201" y="25"/>
                  </a:cubicBezTo>
                  <a:cubicBezTo>
                    <a:pt x="196" y="25"/>
                    <a:pt x="192" y="27"/>
                    <a:pt x="189" y="30"/>
                  </a:cubicBezTo>
                  <a:cubicBezTo>
                    <a:pt x="186" y="34"/>
                    <a:pt x="181" y="36"/>
                    <a:pt x="176" y="36"/>
                  </a:cubicBezTo>
                  <a:cubicBezTo>
                    <a:pt x="173" y="36"/>
                    <a:pt x="171" y="36"/>
                    <a:pt x="170" y="35"/>
                  </a:cubicBezTo>
                  <a:cubicBezTo>
                    <a:pt x="163" y="32"/>
                    <a:pt x="158" y="25"/>
                    <a:pt x="159" y="18"/>
                  </a:cubicBezTo>
                  <a:cubicBezTo>
                    <a:pt x="159" y="9"/>
                    <a:pt x="153" y="2"/>
                    <a:pt x="145" y="1"/>
                  </a:cubicBezTo>
                  <a:cubicBezTo>
                    <a:pt x="135" y="0"/>
                    <a:pt x="125" y="0"/>
                    <a:pt x="116" y="1"/>
                  </a:cubicBezTo>
                  <a:cubicBezTo>
                    <a:pt x="108" y="2"/>
                    <a:pt x="101" y="9"/>
                    <a:pt x="102" y="17"/>
                  </a:cubicBezTo>
                  <a:cubicBezTo>
                    <a:pt x="102" y="25"/>
                    <a:pt x="98" y="31"/>
                    <a:pt x="91" y="34"/>
                  </a:cubicBezTo>
                  <a:cubicBezTo>
                    <a:pt x="89" y="35"/>
                    <a:pt x="87" y="35"/>
                    <a:pt x="85" y="35"/>
                  </a:cubicBezTo>
                  <a:cubicBezTo>
                    <a:pt x="80" y="35"/>
                    <a:pt x="74" y="33"/>
                    <a:pt x="71" y="30"/>
                  </a:cubicBezTo>
                  <a:cubicBezTo>
                    <a:pt x="68" y="26"/>
                    <a:pt x="64" y="25"/>
                    <a:pt x="60" y="25"/>
                  </a:cubicBezTo>
                  <a:cubicBezTo>
                    <a:pt x="56" y="25"/>
                    <a:pt x="53" y="26"/>
                    <a:pt x="50" y="28"/>
                  </a:cubicBezTo>
                  <a:cubicBezTo>
                    <a:pt x="42" y="34"/>
                    <a:pt x="35" y="41"/>
                    <a:pt x="29" y="49"/>
                  </a:cubicBezTo>
                  <a:cubicBezTo>
                    <a:pt x="24" y="55"/>
                    <a:pt x="24" y="65"/>
                    <a:pt x="31" y="70"/>
                  </a:cubicBezTo>
                  <a:cubicBezTo>
                    <a:pt x="36" y="75"/>
                    <a:pt x="38" y="83"/>
                    <a:pt x="35" y="90"/>
                  </a:cubicBezTo>
                  <a:cubicBezTo>
                    <a:pt x="32" y="96"/>
                    <a:pt x="25" y="101"/>
                    <a:pt x="17" y="101"/>
                  </a:cubicBezTo>
                  <a:cubicBezTo>
                    <a:pt x="9" y="100"/>
                    <a:pt x="2" y="106"/>
                    <a:pt x="1" y="115"/>
                  </a:cubicBezTo>
                  <a:cubicBezTo>
                    <a:pt x="0" y="124"/>
                    <a:pt x="0" y="134"/>
                    <a:pt x="1" y="144"/>
                  </a:cubicBezTo>
                  <a:cubicBezTo>
                    <a:pt x="2" y="153"/>
                    <a:pt x="11" y="158"/>
                    <a:pt x="18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25" y="158"/>
                    <a:pt x="32" y="163"/>
                    <a:pt x="34" y="169"/>
                  </a:cubicBezTo>
                  <a:cubicBezTo>
                    <a:pt x="37" y="176"/>
                    <a:pt x="35" y="184"/>
                    <a:pt x="30" y="188"/>
                  </a:cubicBezTo>
                  <a:cubicBezTo>
                    <a:pt x="24" y="194"/>
                    <a:pt x="23" y="204"/>
                    <a:pt x="28" y="210"/>
                  </a:cubicBezTo>
                  <a:cubicBezTo>
                    <a:pt x="34" y="218"/>
                    <a:pt x="41" y="225"/>
                    <a:pt x="49" y="231"/>
                  </a:cubicBezTo>
                  <a:cubicBezTo>
                    <a:pt x="52" y="233"/>
                    <a:pt x="55" y="234"/>
                    <a:pt x="59" y="234"/>
                  </a:cubicBezTo>
                  <a:cubicBezTo>
                    <a:pt x="63" y="234"/>
                    <a:pt x="67" y="232"/>
                    <a:pt x="70" y="229"/>
                  </a:cubicBezTo>
                  <a:cubicBezTo>
                    <a:pt x="74" y="226"/>
                    <a:pt x="79" y="223"/>
                    <a:pt x="84" y="223"/>
                  </a:cubicBezTo>
                  <a:cubicBezTo>
                    <a:pt x="86" y="223"/>
                    <a:pt x="88" y="224"/>
                    <a:pt x="90" y="225"/>
                  </a:cubicBezTo>
                  <a:cubicBezTo>
                    <a:pt x="97" y="227"/>
                    <a:pt x="101" y="234"/>
                    <a:pt x="101" y="242"/>
                  </a:cubicBezTo>
                  <a:cubicBezTo>
                    <a:pt x="100" y="250"/>
                    <a:pt x="106" y="257"/>
                    <a:pt x="115" y="258"/>
                  </a:cubicBezTo>
                  <a:cubicBezTo>
                    <a:pt x="120" y="259"/>
                    <a:pt x="125" y="259"/>
                    <a:pt x="130" y="259"/>
                  </a:cubicBezTo>
                  <a:cubicBezTo>
                    <a:pt x="134" y="259"/>
                    <a:pt x="139" y="259"/>
                    <a:pt x="144" y="258"/>
                  </a:cubicBezTo>
                  <a:cubicBezTo>
                    <a:pt x="152" y="258"/>
                    <a:pt x="158" y="250"/>
                    <a:pt x="158" y="242"/>
                  </a:cubicBezTo>
                  <a:cubicBezTo>
                    <a:pt x="158" y="235"/>
                    <a:pt x="162" y="228"/>
                    <a:pt x="169" y="225"/>
                  </a:cubicBezTo>
                  <a:cubicBezTo>
                    <a:pt x="171" y="225"/>
                    <a:pt x="173" y="224"/>
                    <a:pt x="175" y="224"/>
                  </a:cubicBezTo>
                  <a:cubicBezTo>
                    <a:pt x="180" y="224"/>
                    <a:pt x="185" y="226"/>
                    <a:pt x="188" y="230"/>
                  </a:cubicBezTo>
                  <a:cubicBezTo>
                    <a:pt x="191" y="233"/>
                    <a:pt x="196" y="235"/>
                    <a:pt x="200" y="235"/>
                  </a:cubicBezTo>
                  <a:cubicBezTo>
                    <a:pt x="204" y="235"/>
                    <a:pt x="207" y="234"/>
                    <a:pt x="210" y="232"/>
                  </a:cubicBezTo>
                  <a:cubicBezTo>
                    <a:pt x="218" y="225"/>
                    <a:pt x="225" y="218"/>
                    <a:pt x="231" y="211"/>
                  </a:cubicBezTo>
                  <a:cubicBezTo>
                    <a:pt x="236" y="204"/>
                    <a:pt x="235" y="195"/>
                    <a:pt x="229" y="189"/>
                  </a:cubicBezTo>
                  <a:cubicBezTo>
                    <a:pt x="224" y="184"/>
                    <a:pt x="222" y="176"/>
                    <a:pt x="225" y="169"/>
                  </a:cubicBezTo>
                  <a:cubicBezTo>
                    <a:pt x="227" y="163"/>
                    <a:pt x="234" y="159"/>
                    <a:pt x="241" y="159"/>
                  </a:cubicBezTo>
                  <a:cubicBezTo>
                    <a:pt x="242" y="159"/>
                    <a:pt x="242" y="159"/>
                    <a:pt x="242" y="159"/>
                  </a:cubicBezTo>
                  <a:cubicBezTo>
                    <a:pt x="242" y="159"/>
                    <a:pt x="242" y="159"/>
                    <a:pt x="243" y="159"/>
                  </a:cubicBezTo>
                  <a:cubicBezTo>
                    <a:pt x="251" y="159"/>
                    <a:pt x="257" y="153"/>
                    <a:pt x="258" y="145"/>
                  </a:cubicBezTo>
                  <a:cubicBezTo>
                    <a:pt x="260" y="135"/>
                    <a:pt x="260" y="125"/>
                    <a:pt x="258" y="115"/>
                  </a:cubicBezTo>
                  <a:cubicBezTo>
                    <a:pt x="258" y="107"/>
                    <a:pt x="249" y="101"/>
                    <a:pt x="242" y="101"/>
                  </a:cubicBezTo>
                  <a:close/>
                  <a:moveTo>
                    <a:pt x="240" y="140"/>
                  </a:moveTo>
                  <a:cubicBezTo>
                    <a:pt x="226" y="141"/>
                    <a:pt x="213" y="149"/>
                    <a:pt x="208" y="162"/>
                  </a:cubicBezTo>
                  <a:cubicBezTo>
                    <a:pt x="202" y="176"/>
                    <a:pt x="205" y="191"/>
                    <a:pt x="215" y="201"/>
                  </a:cubicBezTo>
                  <a:cubicBezTo>
                    <a:pt x="211" y="206"/>
                    <a:pt x="206" y="211"/>
                    <a:pt x="200" y="216"/>
                  </a:cubicBezTo>
                  <a:cubicBezTo>
                    <a:pt x="194" y="209"/>
                    <a:pt x="184" y="206"/>
                    <a:pt x="175" y="206"/>
                  </a:cubicBezTo>
                  <a:cubicBezTo>
                    <a:pt x="170" y="206"/>
                    <a:pt x="166" y="207"/>
                    <a:pt x="162" y="208"/>
                  </a:cubicBezTo>
                  <a:cubicBezTo>
                    <a:pt x="149" y="214"/>
                    <a:pt x="140" y="226"/>
                    <a:pt x="140" y="240"/>
                  </a:cubicBezTo>
                  <a:cubicBezTo>
                    <a:pt x="133" y="241"/>
                    <a:pt x="126" y="241"/>
                    <a:pt x="119" y="240"/>
                  </a:cubicBezTo>
                  <a:cubicBezTo>
                    <a:pt x="119" y="226"/>
                    <a:pt x="110" y="213"/>
                    <a:pt x="97" y="208"/>
                  </a:cubicBezTo>
                  <a:cubicBezTo>
                    <a:pt x="93" y="206"/>
                    <a:pt x="89" y="205"/>
                    <a:pt x="84" y="205"/>
                  </a:cubicBezTo>
                  <a:cubicBezTo>
                    <a:pt x="74" y="205"/>
                    <a:pt x="65" y="209"/>
                    <a:pt x="58" y="215"/>
                  </a:cubicBezTo>
                  <a:cubicBezTo>
                    <a:pt x="53" y="211"/>
                    <a:pt x="48" y="206"/>
                    <a:pt x="44" y="200"/>
                  </a:cubicBezTo>
                  <a:cubicBezTo>
                    <a:pt x="54" y="190"/>
                    <a:pt x="57" y="175"/>
                    <a:pt x="51" y="162"/>
                  </a:cubicBezTo>
                  <a:cubicBezTo>
                    <a:pt x="46" y="149"/>
                    <a:pt x="33" y="140"/>
                    <a:pt x="19" y="140"/>
                  </a:cubicBezTo>
                  <a:cubicBezTo>
                    <a:pt x="19" y="133"/>
                    <a:pt x="19" y="126"/>
                    <a:pt x="19" y="119"/>
                  </a:cubicBezTo>
                  <a:cubicBezTo>
                    <a:pt x="34" y="118"/>
                    <a:pt x="47" y="110"/>
                    <a:pt x="52" y="97"/>
                  </a:cubicBezTo>
                  <a:cubicBezTo>
                    <a:pt x="57" y="84"/>
                    <a:pt x="54" y="69"/>
                    <a:pt x="45" y="58"/>
                  </a:cubicBezTo>
                  <a:cubicBezTo>
                    <a:pt x="49" y="53"/>
                    <a:pt x="54" y="48"/>
                    <a:pt x="59" y="44"/>
                  </a:cubicBezTo>
                  <a:cubicBezTo>
                    <a:pt x="66" y="50"/>
                    <a:pt x="75" y="54"/>
                    <a:pt x="85" y="54"/>
                  </a:cubicBezTo>
                  <a:cubicBezTo>
                    <a:pt x="89" y="54"/>
                    <a:pt x="94" y="53"/>
                    <a:pt x="98" y="51"/>
                  </a:cubicBezTo>
                  <a:cubicBezTo>
                    <a:pt x="111" y="46"/>
                    <a:pt x="120" y="33"/>
                    <a:pt x="120" y="19"/>
                  </a:cubicBezTo>
                  <a:cubicBezTo>
                    <a:pt x="127" y="18"/>
                    <a:pt x="134" y="18"/>
                    <a:pt x="141" y="19"/>
                  </a:cubicBezTo>
                  <a:cubicBezTo>
                    <a:pt x="141" y="33"/>
                    <a:pt x="149" y="46"/>
                    <a:pt x="162" y="52"/>
                  </a:cubicBezTo>
                  <a:cubicBezTo>
                    <a:pt x="167" y="54"/>
                    <a:pt x="171" y="54"/>
                    <a:pt x="176" y="54"/>
                  </a:cubicBezTo>
                  <a:cubicBezTo>
                    <a:pt x="185" y="54"/>
                    <a:pt x="195" y="51"/>
                    <a:pt x="201" y="44"/>
                  </a:cubicBezTo>
                  <a:cubicBezTo>
                    <a:pt x="206" y="49"/>
                    <a:pt x="211" y="54"/>
                    <a:pt x="216" y="59"/>
                  </a:cubicBezTo>
                  <a:cubicBezTo>
                    <a:pt x="206" y="69"/>
                    <a:pt x="203" y="84"/>
                    <a:pt x="208" y="97"/>
                  </a:cubicBezTo>
                  <a:cubicBezTo>
                    <a:pt x="214" y="111"/>
                    <a:pt x="226" y="119"/>
                    <a:pt x="240" y="120"/>
                  </a:cubicBezTo>
                  <a:cubicBezTo>
                    <a:pt x="241" y="127"/>
                    <a:pt x="241" y="134"/>
                    <a:pt x="240" y="140"/>
                  </a:cubicBezTo>
                  <a:close/>
                  <a:moveTo>
                    <a:pt x="240" y="140"/>
                  </a:moveTo>
                  <a:cubicBezTo>
                    <a:pt x="240" y="140"/>
                    <a:pt x="240" y="140"/>
                    <a:pt x="240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 noEditPoints="1"/>
            </p:cNvSpPr>
            <p:nvPr/>
          </p:nvSpPr>
          <p:spPr bwMode="auto">
            <a:xfrm>
              <a:off x="7712076" y="2408238"/>
              <a:ext cx="231775" cy="230188"/>
            </a:xfrm>
            <a:custGeom>
              <a:avLst/>
              <a:gdLst>
                <a:gd name="T0" fmla="*/ 49 w 98"/>
                <a:gd name="T1" fmla="*/ 0 h 98"/>
                <a:gd name="T2" fmla="*/ 0 w 98"/>
                <a:gd name="T3" fmla="*/ 49 h 98"/>
                <a:gd name="T4" fmla="*/ 49 w 98"/>
                <a:gd name="T5" fmla="*/ 98 h 98"/>
                <a:gd name="T6" fmla="*/ 98 w 98"/>
                <a:gd name="T7" fmla="*/ 49 h 98"/>
                <a:gd name="T8" fmla="*/ 49 w 98"/>
                <a:gd name="T9" fmla="*/ 0 h 98"/>
                <a:gd name="T10" fmla="*/ 49 w 98"/>
                <a:gd name="T11" fmla="*/ 80 h 98"/>
                <a:gd name="T12" fmla="*/ 18 w 98"/>
                <a:gd name="T13" fmla="*/ 49 h 98"/>
                <a:gd name="T14" fmla="*/ 49 w 98"/>
                <a:gd name="T15" fmla="*/ 18 h 98"/>
                <a:gd name="T16" fmla="*/ 80 w 98"/>
                <a:gd name="T17" fmla="*/ 49 h 98"/>
                <a:gd name="T18" fmla="*/ 49 w 98"/>
                <a:gd name="T19" fmla="*/ 80 h 98"/>
                <a:gd name="T20" fmla="*/ 49 w 98"/>
                <a:gd name="T21" fmla="*/ 80 h 98"/>
                <a:gd name="T22" fmla="*/ 49 w 98"/>
                <a:gd name="T23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98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lose/>
                  <a:moveTo>
                    <a:pt x="49" y="80"/>
                  </a:moveTo>
                  <a:cubicBezTo>
                    <a:pt x="32" y="80"/>
                    <a:pt x="18" y="66"/>
                    <a:pt x="18" y="49"/>
                  </a:cubicBezTo>
                  <a:cubicBezTo>
                    <a:pt x="18" y="32"/>
                    <a:pt x="32" y="18"/>
                    <a:pt x="49" y="18"/>
                  </a:cubicBezTo>
                  <a:cubicBezTo>
                    <a:pt x="66" y="18"/>
                    <a:pt x="80" y="32"/>
                    <a:pt x="80" y="49"/>
                  </a:cubicBezTo>
                  <a:cubicBezTo>
                    <a:pt x="80" y="66"/>
                    <a:pt x="66" y="80"/>
                    <a:pt x="49" y="80"/>
                  </a:cubicBezTo>
                  <a:close/>
                  <a:moveTo>
                    <a:pt x="49" y="80"/>
                  </a:moveTo>
                  <a:cubicBezTo>
                    <a:pt x="49" y="80"/>
                    <a:pt x="49" y="80"/>
                    <a:pt x="49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 noEditPoints="1"/>
            </p:cNvSpPr>
            <p:nvPr/>
          </p:nvSpPr>
          <p:spPr bwMode="auto">
            <a:xfrm>
              <a:off x="8212138" y="2232025"/>
              <a:ext cx="204788" cy="179388"/>
            </a:xfrm>
            <a:custGeom>
              <a:avLst/>
              <a:gdLst>
                <a:gd name="T0" fmla="*/ 44 w 87"/>
                <a:gd name="T1" fmla="*/ 0 h 76"/>
                <a:gd name="T2" fmla="*/ 29 w 87"/>
                <a:gd name="T3" fmla="*/ 2 h 76"/>
                <a:gd name="T4" fmla="*/ 8 w 87"/>
                <a:gd name="T5" fmla="*/ 52 h 76"/>
                <a:gd name="T6" fmla="*/ 44 w 87"/>
                <a:gd name="T7" fmla="*/ 76 h 76"/>
                <a:gd name="T8" fmla="*/ 58 w 87"/>
                <a:gd name="T9" fmla="*/ 73 h 76"/>
                <a:gd name="T10" fmla="*/ 79 w 87"/>
                <a:gd name="T11" fmla="*/ 23 h 76"/>
                <a:gd name="T12" fmla="*/ 44 w 87"/>
                <a:gd name="T13" fmla="*/ 0 h 76"/>
                <a:gd name="T14" fmla="*/ 52 w 87"/>
                <a:gd name="T15" fmla="*/ 58 h 76"/>
                <a:gd name="T16" fmla="*/ 44 w 87"/>
                <a:gd name="T17" fmla="*/ 60 h 76"/>
                <a:gd name="T18" fmla="*/ 23 w 87"/>
                <a:gd name="T19" fmla="*/ 46 h 76"/>
                <a:gd name="T20" fmla="*/ 35 w 87"/>
                <a:gd name="T21" fmla="*/ 17 h 76"/>
                <a:gd name="T22" fmla="*/ 44 w 87"/>
                <a:gd name="T23" fmla="*/ 15 h 76"/>
                <a:gd name="T24" fmla="*/ 64 w 87"/>
                <a:gd name="T25" fmla="*/ 29 h 76"/>
                <a:gd name="T26" fmla="*/ 52 w 87"/>
                <a:gd name="T27" fmla="*/ 58 h 76"/>
                <a:gd name="T28" fmla="*/ 52 w 87"/>
                <a:gd name="T29" fmla="*/ 58 h 76"/>
                <a:gd name="T30" fmla="*/ 52 w 87"/>
                <a:gd name="T31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76">
                  <a:moveTo>
                    <a:pt x="44" y="0"/>
                  </a:moveTo>
                  <a:cubicBezTo>
                    <a:pt x="39" y="0"/>
                    <a:pt x="34" y="1"/>
                    <a:pt x="29" y="2"/>
                  </a:cubicBezTo>
                  <a:cubicBezTo>
                    <a:pt x="10" y="10"/>
                    <a:pt x="0" y="33"/>
                    <a:pt x="8" y="52"/>
                  </a:cubicBezTo>
                  <a:cubicBezTo>
                    <a:pt x="14" y="67"/>
                    <a:pt x="28" y="76"/>
                    <a:pt x="44" y="76"/>
                  </a:cubicBezTo>
                  <a:cubicBezTo>
                    <a:pt x="49" y="76"/>
                    <a:pt x="54" y="75"/>
                    <a:pt x="58" y="73"/>
                  </a:cubicBezTo>
                  <a:cubicBezTo>
                    <a:pt x="78" y="65"/>
                    <a:pt x="87" y="42"/>
                    <a:pt x="79" y="23"/>
                  </a:cubicBezTo>
                  <a:cubicBezTo>
                    <a:pt x="73" y="9"/>
                    <a:pt x="59" y="0"/>
                    <a:pt x="44" y="0"/>
                  </a:cubicBezTo>
                  <a:close/>
                  <a:moveTo>
                    <a:pt x="52" y="58"/>
                  </a:moveTo>
                  <a:cubicBezTo>
                    <a:pt x="49" y="59"/>
                    <a:pt x="47" y="60"/>
                    <a:pt x="44" y="60"/>
                  </a:cubicBezTo>
                  <a:cubicBezTo>
                    <a:pt x="35" y="60"/>
                    <a:pt x="27" y="55"/>
                    <a:pt x="23" y="46"/>
                  </a:cubicBezTo>
                  <a:cubicBezTo>
                    <a:pt x="18" y="35"/>
                    <a:pt x="24" y="22"/>
                    <a:pt x="35" y="17"/>
                  </a:cubicBezTo>
                  <a:cubicBezTo>
                    <a:pt x="38" y="16"/>
                    <a:pt x="41" y="15"/>
                    <a:pt x="44" y="15"/>
                  </a:cubicBezTo>
                  <a:cubicBezTo>
                    <a:pt x="53" y="15"/>
                    <a:pt x="61" y="21"/>
                    <a:pt x="64" y="29"/>
                  </a:cubicBezTo>
                  <a:cubicBezTo>
                    <a:pt x="69" y="40"/>
                    <a:pt x="63" y="54"/>
                    <a:pt x="52" y="58"/>
                  </a:cubicBezTo>
                  <a:close/>
                  <a:moveTo>
                    <a:pt x="52" y="58"/>
                  </a:moveTo>
                  <a:cubicBezTo>
                    <a:pt x="52" y="58"/>
                    <a:pt x="52" y="58"/>
                    <a:pt x="52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1"/>
            <p:cNvSpPr>
              <a:spLocks noEditPoints="1"/>
            </p:cNvSpPr>
            <p:nvPr/>
          </p:nvSpPr>
          <p:spPr bwMode="auto">
            <a:xfrm>
              <a:off x="8086726" y="2095500"/>
              <a:ext cx="454025" cy="449263"/>
            </a:xfrm>
            <a:custGeom>
              <a:avLst/>
              <a:gdLst>
                <a:gd name="T0" fmla="*/ 175 w 193"/>
                <a:gd name="T1" fmla="*/ 96 h 191"/>
                <a:gd name="T2" fmla="*/ 183 w 193"/>
                <a:gd name="T3" fmla="*/ 84 h 191"/>
                <a:gd name="T4" fmla="*/ 183 w 193"/>
                <a:gd name="T5" fmla="*/ 48 h 191"/>
                <a:gd name="T6" fmla="*/ 165 w 193"/>
                <a:gd name="T7" fmla="*/ 43 h 191"/>
                <a:gd name="T8" fmla="*/ 152 w 193"/>
                <a:gd name="T9" fmla="*/ 40 h 191"/>
                <a:gd name="T10" fmla="*/ 144 w 193"/>
                <a:gd name="T11" fmla="*/ 10 h 191"/>
                <a:gd name="T12" fmla="*/ 120 w 193"/>
                <a:gd name="T13" fmla="*/ 0 h 191"/>
                <a:gd name="T14" fmla="*/ 97 w 193"/>
                <a:gd name="T15" fmla="*/ 17 h 191"/>
                <a:gd name="T16" fmla="*/ 73 w 193"/>
                <a:gd name="T17" fmla="*/ 0 h 191"/>
                <a:gd name="T18" fmla="*/ 49 w 193"/>
                <a:gd name="T19" fmla="*/ 9 h 191"/>
                <a:gd name="T20" fmla="*/ 41 w 193"/>
                <a:gd name="T21" fmla="*/ 40 h 191"/>
                <a:gd name="T22" fmla="*/ 27 w 193"/>
                <a:gd name="T23" fmla="*/ 42 h 191"/>
                <a:gd name="T24" fmla="*/ 11 w 193"/>
                <a:gd name="T25" fmla="*/ 47 h 191"/>
                <a:gd name="T26" fmla="*/ 10 w 193"/>
                <a:gd name="T27" fmla="*/ 84 h 191"/>
                <a:gd name="T28" fmla="*/ 10 w 193"/>
                <a:gd name="T29" fmla="*/ 107 h 191"/>
                <a:gd name="T30" fmla="*/ 10 w 193"/>
                <a:gd name="T31" fmla="*/ 143 h 191"/>
                <a:gd name="T32" fmla="*/ 27 w 193"/>
                <a:gd name="T33" fmla="*/ 148 h 191"/>
                <a:gd name="T34" fmla="*/ 32 w 193"/>
                <a:gd name="T35" fmla="*/ 147 h 191"/>
                <a:gd name="T36" fmla="*/ 43 w 193"/>
                <a:gd name="T37" fmla="*/ 165 h 191"/>
                <a:gd name="T38" fmla="*/ 69 w 193"/>
                <a:gd name="T39" fmla="*/ 190 h 191"/>
                <a:gd name="T40" fmla="*/ 85 w 193"/>
                <a:gd name="T41" fmla="*/ 182 h 191"/>
                <a:gd name="T42" fmla="*/ 107 w 193"/>
                <a:gd name="T43" fmla="*/ 182 h 191"/>
                <a:gd name="T44" fmla="*/ 123 w 193"/>
                <a:gd name="T45" fmla="*/ 190 h 191"/>
                <a:gd name="T46" fmla="*/ 144 w 193"/>
                <a:gd name="T47" fmla="*/ 182 h 191"/>
                <a:gd name="T48" fmla="*/ 152 w 193"/>
                <a:gd name="T49" fmla="*/ 151 h 191"/>
                <a:gd name="T50" fmla="*/ 165 w 193"/>
                <a:gd name="T51" fmla="*/ 149 h 191"/>
                <a:gd name="T52" fmla="*/ 182 w 193"/>
                <a:gd name="T53" fmla="*/ 144 h 191"/>
                <a:gd name="T54" fmla="*/ 183 w 193"/>
                <a:gd name="T55" fmla="*/ 107 h 191"/>
                <a:gd name="T56" fmla="*/ 161 w 193"/>
                <a:gd name="T57" fmla="*/ 132 h 191"/>
                <a:gd name="T58" fmla="*/ 134 w 193"/>
                <a:gd name="T59" fmla="*/ 169 h 191"/>
                <a:gd name="T60" fmla="*/ 121 w 193"/>
                <a:gd name="T61" fmla="*/ 174 h 191"/>
                <a:gd name="T62" fmla="*/ 71 w 193"/>
                <a:gd name="T63" fmla="*/ 174 h 191"/>
                <a:gd name="T64" fmla="*/ 52 w 193"/>
                <a:gd name="T65" fmla="*/ 140 h 191"/>
                <a:gd name="T66" fmla="*/ 23 w 193"/>
                <a:gd name="T67" fmla="*/ 133 h 191"/>
                <a:gd name="T68" fmla="*/ 34 w 193"/>
                <a:gd name="T69" fmla="*/ 95 h 191"/>
                <a:gd name="T70" fmla="*/ 23 w 193"/>
                <a:gd name="T71" fmla="*/ 57 h 191"/>
                <a:gd name="T72" fmla="*/ 52 w 193"/>
                <a:gd name="T73" fmla="*/ 51 h 191"/>
                <a:gd name="T74" fmla="*/ 71 w 193"/>
                <a:gd name="T75" fmla="*/ 17 h 191"/>
                <a:gd name="T76" fmla="*/ 122 w 193"/>
                <a:gd name="T77" fmla="*/ 17 h 191"/>
                <a:gd name="T78" fmla="*/ 141 w 193"/>
                <a:gd name="T79" fmla="*/ 51 h 191"/>
                <a:gd name="T80" fmla="*/ 170 w 193"/>
                <a:gd name="T81" fmla="*/ 58 h 191"/>
                <a:gd name="T82" fmla="*/ 159 w 193"/>
                <a:gd name="T83" fmla="*/ 96 h 191"/>
                <a:gd name="T84" fmla="*/ 170 w 193"/>
                <a:gd name="T85" fmla="*/ 134 h 191"/>
                <a:gd name="T86" fmla="*/ 170 w 193"/>
                <a:gd name="T87" fmla="*/ 13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" h="191">
                  <a:moveTo>
                    <a:pt x="183" y="107"/>
                  </a:moveTo>
                  <a:cubicBezTo>
                    <a:pt x="178" y="105"/>
                    <a:pt x="175" y="101"/>
                    <a:pt x="175" y="96"/>
                  </a:cubicBezTo>
                  <a:cubicBezTo>
                    <a:pt x="175" y="91"/>
                    <a:pt x="178" y="87"/>
                    <a:pt x="182" y="85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9" y="82"/>
                    <a:pt x="193" y="75"/>
                    <a:pt x="191" y="69"/>
                  </a:cubicBezTo>
                  <a:cubicBezTo>
                    <a:pt x="189" y="62"/>
                    <a:pt x="186" y="55"/>
                    <a:pt x="183" y="48"/>
                  </a:cubicBezTo>
                  <a:cubicBezTo>
                    <a:pt x="180" y="44"/>
                    <a:pt x="176" y="42"/>
                    <a:pt x="171" y="42"/>
                  </a:cubicBezTo>
                  <a:cubicBezTo>
                    <a:pt x="169" y="42"/>
                    <a:pt x="167" y="42"/>
                    <a:pt x="165" y="43"/>
                  </a:cubicBezTo>
                  <a:cubicBezTo>
                    <a:pt x="164" y="43"/>
                    <a:pt x="162" y="44"/>
                    <a:pt x="161" y="44"/>
                  </a:cubicBezTo>
                  <a:cubicBezTo>
                    <a:pt x="157" y="44"/>
                    <a:pt x="154" y="42"/>
                    <a:pt x="152" y="40"/>
                  </a:cubicBezTo>
                  <a:cubicBezTo>
                    <a:pt x="149" y="36"/>
                    <a:pt x="148" y="31"/>
                    <a:pt x="150" y="26"/>
                  </a:cubicBezTo>
                  <a:cubicBezTo>
                    <a:pt x="153" y="20"/>
                    <a:pt x="150" y="13"/>
                    <a:pt x="144" y="10"/>
                  </a:cubicBezTo>
                  <a:cubicBezTo>
                    <a:pt x="138" y="6"/>
                    <a:pt x="131" y="3"/>
                    <a:pt x="124" y="1"/>
                  </a:cubicBezTo>
                  <a:cubicBezTo>
                    <a:pt x="123" y="1"/>
                    <a:pt x="122" y="0"/>
                    <a:pt x="120" y="0"/>
                  </a:cubicBezTo>
                  <a:cubicBezTo>
                    <a:pt x="115" y="0"/>
                    <a:pt x="110" y="4"/>
                    <a:pt x="108" y="9"/>
                  </a:cubicBezTo>
                  <a:cubicBezTo>
                    <a:pt x="106" y="14"/>
                    <a:pt x="101" y="17"/>
                    <a:pt x="97" y="17"/>
                  </a:cubicBezTo>
                  <a:cubicBezTo>
                    <a:pt x="92" y="17"/>
                    <a:pt x="87" y="14"/>
                    <a:pt x="85" y="9"/>
                  </a:cubicBezTo>
                  <a:cubicBezTo>
                    <a:pt x="84" y="4"/>
                    <a:pt x="79" y="0"/>
                    <a:pt x="73" y="0"/>
                  </a:cubicBezTo>
                  <a:cubicBezTo>
                    <a:pt x="72" y="0"/>
                    <a:pt x="71" y="0"/>
                    <a:pt x="70" y="1"/>
                  </a:cubicBezTo>
                  <a:cubicBezTo>
                    <a:pt x="62" y="3"/>
                    <a:pt x="56" y="6"/>
                    <a:pt x="49" y="9"/>
                  </a:cubicBezTo>
                  <a:cubicBezTo>
                    <a:pt x="43" y="13"/>
                    <a:pt x="41" y="20"/>
                    <a:pt x="43" y="26"/>
                  </a:cubicBezTo>
                  <a:cubicBezTo>
                    <a:pt x="46" y="31"/>
                    <a:pt x="45" y="36"/>
                    <a:pt x="41" y="40"/>
                  </a:cubicBezTo>
                  <a:cubicBezTo>
                    <a:pt x="39" y="42"/>
                    <a:pt x="36" y="43"/>
                    <a:pt x="32" y="43"/>
                  </a:cubicBezTo>
                  <a:cubicBezTo>
                    <a:pt x="30" y="43"/>
                    <a:pt x="29" y="43"/>
                    <a:pt x="27" y="42"/>
                  </a:cubicBezTo>
                  <a:cubicBezTo>
                    <a:pt x="26" y="41"/>
                    <a:pt x="24" y="41"/>
                    <a:pt x="22" y="41"/>
                  </a:cubicBezTo>
                  <a:cubicBezTo>
                    <a:pt x="17" y="41"/>
                    <a:pt x="13" y="43"/>
                    <a:pt x="11" y="47"/>
                  </a:cubicBezTo>
                  <a:cubicBezTo>
                    <a:pt x="7" y="54"/>
                    <a:pt x="4" y="61"/>
                    <a:pt x="2" y="68"/>
                  </a:cubicBezTo>
                  <a:cubicBezTo>
                    <a:pt x="0" y="75"/>
                    <a:pt x="4" y="82"/>
                    <a:pt x="10" y="84"/>
                  </a:cubicBezTo>
                  <a:cubicBezTo>
                    <a:pt x="15" y="86"/>
                    <a:pt x="18" y="90"/>
                    <a:pt x="18" y="95"/>
                  </a:cubicBezTo>
                  <a:cubicBezTo>
                    <a:pt x="18" y="100"/>
                    <a:pt x="15" y="105"/>
                    <a:pt x="10" y="107"/>
                  </a:cubicBezTo>
                  <a:cubicBezTo>
                    <a:pt x="3" y="109"/>
                    <a:pt x="0" y="116"/>
                    <a:pt x="2" y="122"/>
                  </a:cubicBezTo>
                  <a:cubicBezTo>
                    <a:pt x="4" y="130"/>
                    <a:pt x="7" y="137"/>
                    <a:pt x="10" y="143"/>
                  </a:cubicBezTo>
                  <a:cubicBezTo>
                    <a:pt x="12" y="147"/>
                    <a:pt x="17" y="150"/>
                    <a:pt x="22" y="150"/>
                  </a:cubicBezTo>
                  <a:cubicBezTo>
                    <a:pt x="24" y="150"/>
                    <a:pt x="26" y="149"/>
                    <a:pt x="27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9" y="148"/>
                    <a:pt x="31" y="147"/>
                    <a:pt x="32" y="147"/>
                  </a:cubicBezTo>
                  <a:cubicBezTo>
                    <a:pt x="35" y="147"/>
                    <a:pt x="38" y="149"/>
                    <a:pt x="41" y="151"/>
                  </a:cubicBezTo>
                  <a:cubicBezTo>
                    <a:pt x="44" y="155"/>
                    <a:pt x="45" y="160"/>
                    <a:pt x="43" y="165"/>
                  </a:cubicBezTo>
                  <a:cubicBezTo>
                    <a:pt x="40" y="171"/>
                    <a:pt x="43" y="178"/>
                    <a:pt x="48" y="181"/>
                  </a:cubicBezTo>
                  <a:cubicBezTo>
                    <a:pt x="55" y="185"/>
                    <a:pt x="62" y="188"/>
                    <a:pt x="69" y="190"/>
                  </a:cubicBezTo>
                  <a:cubicBezTo>
                    <a:pt x="70" y="190"/>
                    <a:pt x="71" y="191"/>
                    <a:pt x="73" y="191"/>
                  </a:cubicBezTo>
                  <a:cubicBezTo>
                    <a:pt x="78" y="191"/>
                    <a:pt x="83" y="187"/>
                    <a:pt x="85" y="182"/>
                  </a:cubicBezTo>
                  <a:cubicBezTo>
                    <a:pt x="86" y="178"/>
                    <a:pt x="91" y="174"/>
                    <a:pt x="96" y="174"/>
                  </a:cubicBezTo>
                  <a:cubicBezTo>
                    <a:pt x="101" y="174"/>
                    <a:pt x="106" y="177"/>
                    <a:pt x="107" y="182"/>
                  </a:cubicBezTo>
                  <a:cubicBezTo>
                    <a:pt x="109" y="187"/>
                    <a:pt x="114" y="191"/>
                    <a:pt x="120" y="191"/>
                  </a:cubicBezTo>
                  <a:cubicBezTo>
                    <a:pt x="121" y="191"/>
                    <a:pt x="122" y="191"/>
                    <a:pt x="123" y="190"/>
                  </a:cubicBezTo>
                  <a:cubicBezTo>
                    <a:pt x="127" y="189"/>
                    <a:pt x="131" y="188"/>
                    <a:pt x="134" y="187"/>
                  </a:cubicBezTo>
                  <a:cubicBezTo>
                    <a:pt x="137" y="185"/>
                    <a:pt x="141" y="184"/>
                    <a:pt x="144" y="182"/>
                  </a:cubicBezTo>
                  <a:cubicBezTo>
                    <a:pt x="150" y="179"/>
                    <a:pt x="152" y="171"/>
                    <a:pt x="149" y="165"/>
                  </a:cubicBezTo>
                  <a:cubicBezTo>
                    <a:pt x="147" y="160"/>
                    <a:pt x="148" y="155"/>
                    <a:pt x="152" y="151"/>
                  </a:cubicBezTo>
                  <a:cubicBezTo>
                    <a:pt x="154" y="149"/>
                    <a:pt x="157" y="148"/>
                    <a:pt x="161" y="148"/>
                  </a:cubicBezTo>
                  <a:cubicBezTo>
                    <a:pt x="162" y="148"/>
                    <a:pt x="164" y="148"/>
                    <a:pt x="165" y="149"/>
                  </a:cubicBezTo>
                  <a:cubicBezTo>
                    <a:pt x="167" y="150"/>
                    <a:pt x="169" y="150"/>
                    <a:pt x="171" y="150"/>
                  </a:cubicBezTo>
                  <a:cubicBezTo>
                    <a:pt x="176" y="150"/>
                    <a:pt x="180" y="148"/>
                    <a:pt x="182" y="144"/>
                  </a:cubicBezTo>
                  <a:cubicBezTo>
                    <a:pt x="186" y="137"/>
                    <a:pt x="189" y="130"/>
                    <a:pt x="191" y="123"/>
                  </a:cubicBezTo>
                  <a:cubicBezTo>
                    <a:pt x="193" y="116"/>
                    <a:pt x="189" y="110"/>
                    <a:pt x="183" y="107"/>
                  </a:cubicBezTo>
                  <a:close/>
                  <a:moveTo>
                    <a:pt x="170" y="134"/>
                  </a:moveTo>
                  <a:cubicBezTo>
                    <a:pt x="167" y="133"/>
                    <a:pt x="164" y="132"/>
                    <a:pt x="161" y="132"/>
                  </a:cubicBezTo>
                  <a:cubicBezTo>
                    <a:pt x="153" y="132"/>
                    <a:pt x="146" y="135"/>
                    <a:pt x="141" y="140"/>
                  </a:cubicBezTo>
                  <a:cubicBezTo>
                    <a:pt x="133" y="148"/>
                    <a:pt x="130" y="159"/>
                    <a:pt x="134" y="169"/>
                  </a:cubicBezTo>
                  <a:cubicBezTo>
                    <a:pt x="132" y="170"/>
                    <a:pt x="130" y="171"/>
                    <a:pt x="128" y="172"/>
                  </a:cubicBezTo>
                  <a:cubicBezTo>
                    <a:pt x="126" y="173"/>
                    <a:pt x="124" y="174"/>
                    <a:pt x="121" y="174"/>
                  </a:cubicBezTo>
                  <a:cubicBezTo>
                    <a:pt x="117" y="164"/>
                    <a:pt x="107" y="158"/>
                    <a:pt x="96" y="158"/>
                  </a:cubicBezTo>
                  <a:cubicBezTo>
                    <a:pt x="86" y="158"/>
                    <a:pt x="75" y="165"/>
                    <a:pt x="71" y="174"/>
                  </a:cubicBezTo>
                  <a:cubicBezTo>
                    <a:pt x="67" y="173"/>
                    <a:pt x="62" y="171"/>
                    <a:pt x="58" y="169"/>
                  </a:cubicBezTo>
                  <a:cubicBezTo>
                    <a:pt x="62" y="159"/>
                    <a:pt x="60" y="147"/>
                    <a:pt x="52" y="140"/>
                  </a:cubicBezTo>
                  <a:cubicBezTo>
                    <a:pt x="47" y="135"/>
                    <a:pt x="39" y="132"/>
                    <a:pt x="32" y="132"/>
                  </a:cubicBezTo>
                  <a:cubicBezTo>
                    <a:pt x="29" y="132"/>
                    <a:pt x="26" y="132"/>
                    <a:pt x="23" y="133"/>
                  </a:cubicBezTo>
                  <a:cubicBezTo>
                    <a:pt x="21" y="129"/>
                    <a:pt x="19" y="125"/>
                    <a:pt x="18" y="120"/>
                  </a:cubicBezTo>
                  <a:cubicBezTo>
                    <a:pt x="28" y="115"/>
                    <a:pt x="34" y="106"/>
                    <a:pt x="34" y="95"/>
                  </a:cubicBezTo>
                  <a:cubicBezTo>
                    <a:pt x="34" y="84"/>
                    <a:pt x="28" y="75"/>
                    <a:pt x="18" y="70"/>
                  </a:cubicBezTo>
                  <a:cubicBezTo>
                    <a:pt x="19" y="66"/>
                    <a:pt x="21" y="61"/>
                    <a:pt x="23" y="57"/>
                  </a:cubicBezTo>
                  <a:cubicBezTo>
                    <a:pt x="26" y="58"/>
                    <a:pt x="29" y="59"/>
                    <a:pt x="32" y="59"/>
                  </a:cubicBezTo>
                  <a:cubicBezTo>
                    <a:pt x="40" y="59"/>
                    <a:pt x="47" y="56"/>
                    <a:pt x="52" y="51"/>
                  </a:cubicBezTo>
                  <a:cubicBezTo>
                    <a:pt x="60" y="43"/>
                    <a:pt x="62" y="32"/>
                    <a:pt x="59" y="22"/>
                  </a:cubicBezTo>
                  <a:cubicBezTo>
                    <a:pt x="63" y="20"/>
                    <a:pt x="67" y="18"/>
                    <a:pt x="71" y="17"/>
                  </a:cubicBezTo>
                  <a:cubicBezTo>
                    <a:pt x="76" y="27"/>
                    <a:pt x="86" y="33"/>
                    <a:pt x="97" y="33"/>
                  </a:cubicBezTo>
                  <a:cubicBezTo>
                    <a:pt x="107" y="33"/>
                    <a:pt x="117" y="26"/>
                    <a:pt x="122" y="17"/>
                  </a:cubicBezTo>
                  <a:cubicBezTo>
                    <a:pt x="126" y="18"/>
                    <a:pt x="130" y="20"/>
                    <a:pt x="134" y="22"/>
                  </a:cubicBezTo>
                  <a:cubicBezTo>
                    <a:pt x="131" y="32"/>
                    <a:pt x="133" y="44"/>
                    <a:pt x="141" y="51"/>
                  </a:cubicBezTo>
                  <a:cubicBezTo>
                    <a:pt x="146" y="57"/>
                    <a:pt x="153" y="59"/>
                    <a:pt x="161" y="59"/>
                  </a:cubicBezTo>
                  <a:cubicBezTo>
                    <a:pt x="164" y="59"/>
                    <a:pt x="167" y="59"/>
                    <a:pt x="170" y="58"/>
                  </a:cubicBezTo>
                  <a:cubicBezTo>
                    <a:pt x="172" y="62"/>
                    <a:pt x="174" y="66"/>
                    <a:pt x="175" y="71"/>
                  </a:cubicBezTo>
                  <a:cubicBezTo>
                    <a:pt x="165" y="75"/>
                    <a:pt x="159" y="85"/>
                    <a:pt x="159" y="96"/>
                  </a:cubicBezTo>
                  <a:cubicBezTo>
                    <a:pt x="159" y="107"/>
                    <a:pt x="165" y="117"/>
                    <a:pt x="175" y="121"/>
                  </a:cubicBezTo>
                  <a:cubicBezTo>
                    <a:pt x="173" y="125"/>
                    <a:pt x="172" y="130"/>
                    <a:pt x="170" y="134"/>
                  </a:cubicBezTo>
                  <a:close/>
                  <a:moveTo>
                    <a:pt x="170" y="134"/>
                  </a:moveTo>
                  <a:cubicBezTo>
                    <a:pt x="170" y="134"/>
                    <a:pt x="170" y="134"/>
                    <a:pt x="170" y="1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55"/>
          <p:cNvSpPr>
            <a:spLocks noChangeAspect="1" noEditPoints="1"/>
          </p:cNvSpPr>
          <p:nvPr/>
        </p:nvSpPr>
        <p:spPr bwMode="auto">
          <a:xfrm>
            <a:off x="6618982" y="4124966"/>
            <a:ext cx="365760" cy="313288"/>
          </a:xfrm>
          <a:custGeom>
            <a:avLst/>
            <a:gdLst>
              <a:gd name="T0" fmla="*/ 305 w 320"/>
              <a:gd name="T1" fmla="*/ 73 h 274"/>
              <a:gd name="T2" fmla="*/ 219 w 320"/>
              <a:gd name="T3" fmla="*/ 73 h 274"/>
              <a:gd name="T4" fmla="*/ 219 w 320"/>
              <a:gd name="T5" fmla="*/ 15 h 274"/>
              <a:gd name="T6" fmla="*/ 204 w 320"/>
              <a:gd name="T7" fmla="*/ 0 h 274"/>
              <a:gd name="T8" fmla="*/ 15 w 320"/>
              <a:gd name="T9" fmla="*/ 0 h 274"/>
              <a:gd name="T10" fmla="*/ 0 w 320"/>
              <a:gd name="T11" fmla="*/ 15 h 274"/>
              <a:gd name="T12" fmla="*/ 0 w 320"/>
              <a:gd name="T13" fmla="*/ 140 h 274"/>
              <a:gd name="T14" fmla="*/ 15 w 320"/>
              <a:gd name="T15" fmla="*/ 155 h 274"/>
              <a:gd name="T16" fmla="*/ 27 w 320"/>
              <a:gd name="T17" fmla="*/ 155 h 274"/>
              <a:gd name="T18" fmla="*/ 16 w 320"/>
              <a:gd name="T19" fmla="*/ 186 h 274"/>
              <a:gd name="T20" fmla="*/ 17 w 320"/>
              <a:gd name="T21" fmla="*/ 197 h 274"/>
              <a:gd name="T22" fmla="*/ 25 w 320"/>
              <a:gd name="T23" fmla="*/ 202 h 274"/>
              <a:gd name="T24" fmla="*/ 32 w 320"/>
              <a:gd name="T25" fmla="*/ 199 h 274"/>
              <a:gd name="T26" fmla="*/ 94 w 320"/>
              <a:gd name="T27" fmla="*/ 157 h 274"/>
              <a:gd name="T28" fmla="*/ 100 w 320"/>
              <a:gd name="T29" fmla="*/ 155 h 274"/>
              <a:gd name="T30" fmla="*/ 100 w 320"/>
              <a:gd name="T31" fmla="*/ 155 h 274"/>
              <a:gd name="T32" fmla="*/ 100 w 320"/>
              <a:gd name="T33" fmla="*/ 213 h 274"/>
              <a:gd name="T34" fmla="*/ 116 w 320"/>
              <a:gd name="T35" fmla="*/ 228 h 274"/>
              <a:gd name="T36" fmla="*/ 220 w 320"/>
              <a:gd name="T37" fmla="*/ 228 h 274"/>
              <a:gd name="T38" fmla="*/ 226 w 320"/>
              <a:gd name="T39" fmla="*/ 230 h 274"/>
              <a:gd name="T40" fmla="*/ 287 w 320"/>
              <a:gd name="T41" fmla="*/ 272 h 274"/>
              <a:gd name="T42" fmla="*/ 295 w 320"/>
              <a:gd name="T43" fmla="*/ 274 h 274"/>
              <a:gd name="T44" fmla="*/ 301 w 320"/>
              <a:gd name="T45" fmla="*/ 272 h 274"/>
              <a:gd name="T46" fmla="*/ 304 w 320"/>
              <a:gd name="T47" fmla="*/ 259 h 274"/>
              <a:gd name="T48" fmla="*/ 293 w 320"/>
              <a:gd name="T49" fmla="*/ 228 h 274"/>
              <a:gd name="T50" fmla="*/ 305 w 320"/>
              <a:gd name="T51" fmla="*/ 228 h 274"/>
              <a:gd name="T52" fmla="*/ 320 w 320"/>
              <a:gd name="T53" fmla="*/ 213 h 274"/>
              <a:gd name="T54" fmla="*/ 320 w 320"/>
              <a:gd name="T55" fmla="*/ 88 h 274"/>
              <a:gd name="T56" fmla="*/ 305 w 320"/>
              <a:gd name="T57" fmla="*/ 73 h 274"/>
              <a:gd name="T58" fmla="*/ 83 w 320"/>
              <a:gd name="T59" fmla="*/ 142 h 274"/>
              <a:gd name="T60" fmla="*/ 40 w 320"/>
              <a:gd name="T61" fmla="*/ 171 h 274"/>
              <a:gd name="T62" fmla="*/ 46 w 320"/>
              <a:gd name="T63" fmla="*/ 155 h 274"/>
              <a:gd name="T64" fmla="*/ 45 w 320"/>
              <a:gd name="T65" fmla="*/ 143 h 274"/>
              <a:gd name="T66" fmla="*/ 34 w 320"/>
              <a:gd name="T67" fmla="*/ 137 h 274"/>
              <a:gd name="T68" fmla="*/ 18 w 320"/>
              <a:gd name="T69" fmla="*/ 137 h 274"/>
              <a:gd name="T70" fmla="*/ 18 w 320"/>
              <a:gd name="T71" fmla="*/ 18 h 274"/>
              <a:gd name="T72" fmla="*/ 201 w 320"/>
              <a:gd name="T73" fmla="*/ 18 h 274"/>
              <a:gd name="T74" fmla="*/ 201 w 320"/>
              <a:gd name="T75" fmla="*/ 137 h 274"/>
              <a:gd name="T76" fmla="*/ 110 w 320"/>
              <a:gd name="T77" fmla="*/ 137 h 274"/>
              <a:gd name="T78" fmla="*/ 110 w 320"/>
              <a:gd name="T79" fmla="*/ 137 h 274"/>
              <a:gd name="T80" fmla="*/ 109 w 320"/>
              <a:gd name="T81" fmla="*/ 137 h 274"/>
              <a:gd name="T82" fmla="*/ 100 w 320"/>
              <a:gd name="T83" fmla="*/ 137 h 274"/>
              <a:gd name="T84" fmla="*/ 83 w 320"/>
              <a:gd name="T85" fmla="*/ 142 h 274"/>
              <a:gd name="T86" fmla="*/ 302 w 320"/>
              <a:gd name="T87" fmla="*/ 210 h 274"/>
              <a:gd name="T88" fmla="*/ 286 w 320"/>
              <a:gd name="T89" fmla="*/ 210 h 274"/>
              <a:gd name="T90" fmla="*/ 275 w 320"/>
              <a:gd name="T91" fmla="*/ 215 h 274"/>
              <a:gd name="T92" fmla="*/ 273 w 320"/>
              <a:gd name="T93" fmla="*/ 228 h 274"/>
              <a:gd name="T94" fmla="*/ 279 w 320"/>
              <a:gd name="T95" fmla="*/ 244 h 274"/>
              <a:gd name="T96" fmla="*/ 236 w 320"/>
              <a:gd name="T97" fmla="*/ 215 h 274"/>
              <a:gd name="T98" fmla="*/ 220 w 320"/>
              <a:gd name="T99" fmla="*/ 210 h 274"/>
              <a:gd name="T100" fmla="*/ 119 w 320"/>
              <a:gd name="T101" fmla="*/ 210 h 274"/>
              <a:gd name="T102" fmla="*/ 119 w 320"/>
              <a:gd name="T103" fmla="*/ 155 h 274"/>
              <a:gd name="T104" fmla="*/ 204 w 320"/>
              <a:gd name="T105" fmla="*/ 155 h 274"/>
              <a:gd name="T106" fmla="*/ 219 w 320"/>
              <a:gd name="T107" fmla="*/ 140 h 274"/>
              <a:gd name="T108" fmla="*/ 219 w 320"/>
              <a:gd name="T109" fmla="*/ 91 h 274"/>
              <a:gd name="T110" fmla="*/ 302 w 320"/>
              <a:gd name="T111" fmla="*/ 91 h 274"/>
              <a:gd name="T112" fmla="*/ 302 w 320"/>
              <a:gd name="T113" fmla="*/ 210 h 274"/>
              <a:gd name="T114" fmla="*/ 302 w 320"/>
              <a:gd name="T115" fmla="*/ 210 h 274"/>
              <a:gd name="T116" fmla="*/ 302 w 320"/>
              <a:gd name="T117" fmla="*/ 21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0" h="274">
                <a:moveTo>
                  <a:pt x="305" y="73"/>
                </a:moveTo>
                <a:cubicBezTo>
                  <a:pt x="219" y="73"/>
                  <a:pt x="219" y="73"/>
                  <a:pt x="219" y="73"/>
                </a:cubicBez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9"/>
                  <a:pt x="7" y="155"/>
                  <a:pt x="15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16" y="186"/>
                  <a:pt x="16" y="186"/>
                  <a:pt x="16" y="186"/>
                </a:cubicBezTo>
                <a:cubicBezTo>
                  <a:pt x="14" y="191"/>
                  <a:pt x="15" y="195"/>
                  <a:pt x="17" y="197"/>
                </a:cubicBezTo>
                <a:cubicBezTo>
                  <a:pt x="19" y="200"/>
                  <a:pt x="22" y="202"/>
                  <a:pt x="25" y="202"/>
                </a:cubicBezTo>
                <a:cubicBezTo>
                  <a:pt x="27" y="202"/>
                  <a:pt x="30" y="201"/>
                  <a:pt x="32" y="199"/>
                </a:cubicBezTo>
                <a:cubicBezTo>
                  <a:pt x="94" y="157"/>
                  <a:pt x="94" y="157"/>
                  <a:pt x="94" y="157"/>
                </a:cubicBezTo>
                <a:cubicBezTo>
                  <a:pt x="95" y="156"/>
                  <a:pt x="98" y="155"/>
                  <a:pt x="100" y="155"/>
                </a:cubicBezTo>
                <a:cubicBezTo>
                  <a:pt x="100" y="155"/>
                  <a:pt x="100" y="155"/>
                  <a:pt x="100" y="155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0" y="221"/>
                  <a:pt x="107" y="228"/>
                  <a:pt x="116" y="228"/>
                </a:cubicBezTo>
                <a:cubicBezTo>
                  <a:pt x="220" y="228"/>
                  <a:pt x="220" y="228"/>
                  <a:pt x="220" y="228"/>
                </a:cubicBezTo>
                <a:cubicBezTo>
                  <a:pt x="221" y="228"/>
                  <a:pt x="225" y="229"/>
                  <a:pt x="226" y="230"/>
                </a:cubicBezTo>
                <a:cubicBezTo>
                  <a:pt x="287" y="272"/>
                  <a:pt x="287" y="272"/>
                  <a:pt x="287" y="272"/>
                </a:cubicBezTo>
                <a:cubicBezTo>
                  <a:pt x="290" y="274"/>
                  <a:pt x="292" y="274"/>
                  <a:pt x="295" y="274"/>
                </a:cubicBezTo>
                <a:cubicBezTo>
                  <a:pt x="298" y="274"/>
                  <a:pt x="300" y="273"/>
                  <a:pt x="301" y="272"/>
                </a:cubicBezTo>
                <a:cubicBezTo>
                  <a:pt x="302" y="271"/>
                  <a:pt x="307" y="267"/>
                  <a:pt x="304" y="259"/>
                </a:cubicBezTo>
                <a:cubicBezTo>
                  <a:pt x="293" y="228"/>
                  <a:pt x="293" y="228"/>
                  <a:pt x="293" y="228"/>
                </a:cubicBezTo>
                <a:cubicBezTo>
                  <a:pt x="305" y="228"/>
                  <a:pt x="305" y="228"/>
                  <a:pt x="305" y="228"/>
                </a:cubicBezTo>
                <a:cubicBezTo>
                  <a:pt x="313" y="228"/>
                  <a:pt x="320" y="221"/>
                  <a:pt x="320" y="213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79"/>
                  <a:pt x="313" y="73"/>
                  <a:pt x="305" y="73"/>
                </a:cubicBezTo>
                <a:close/>
                <a:moveTo>
                  <a:pt x="83" y="142"/>
                </a:moveTo>
                <a:cubicBezTo>
                  <a:pt x="40" y="171"/>
                  <a:pt x="40" y="171"/>
                  <a:pt x="40" y="171"/>
                </a:cubicBezTo>
                <a:cubicBezTo>
                  <a:pt x="46" y="155"/>
                  <a:pt x="46" y="155"/>
                  <a:pt x="46" y="155"/>
                </a:cubicBezTo>
                <a:cubicBezTo>
                  <a:pt x="48" y="151"/>
                  <a:pt x="47" y="146"/>
                  <a:pt x="45" y="143"/>
                </a:cubicBezTo>
                <a:cubicBezTo>
                  <a:pt x="42" y="139"/>
                  <a:pt x="38" y="137"/>
                  <a:pt x="34" y="13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8" y="18"/>
                  <a:pt x="18" y="18"/>
                  <a:pt x="18" y="18"/>
                </a:cubicBezTo>
                <a:cubicBezTo>
                  <a:pt x="201" y="18"/>
                  <a:pt x="201" y="18"/>
                  <a:pt x="201" y="18"/>
                </a:cubicBezTo>
                <a:cubicBezTo>
                  <a:pt x="201" y="137"/>
                  <a:pt x="201" y="137"/>
                  <a:pt x="201" y="137"/>
                </a:cubicBezTo>
                <a:cubicBezTo>
                  <a:pt x="110" y="137"/>
                  <a:pt x="110" y="137"/>
                  <a:pt x="110" y="137"/>
                </a:cubicBezTo>
                <a:cubicBezTo>
                  <a:pt x="110" y="137"/>
                  <a:pt x="110" y="137"/>
                  <a:pt x="110" y="137"/>
                </a:cubicBezTo>
                <a:cubicBezTo>
                  <a:pt x="109" y="137"/>
                  <a:pt x="109" y="137"/>
                  <a:pt x="109" y="137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95" y="137"/>
                  <a:pt x="88" y="139"/>
                  <a:pt x="83" y="142"/>
                </a:cubicBezTo>
                <a:close/>
                <a:moveTo>
                  <a:pt x="302" y="210"/>
                </a:moveTo>
                <a:cubicBezTo>
                  <a:pt x="286" y="210"/>
                  <a:pt x="286" y="210"/>
                  <a:pt x="286" y="210"/>
                </a:cubicBezTo>
                <a:cubicBezTo>
                  <a:pt x="281" y="210"/>
                  <a:pt x="277" y="212"/>
                  <a:pt x="275" y="215"/>
                </a:cubicBezTo>
                <a:cubicBezTo>
                  <a:pt x="272" y="219"/>
                  <a:pt x="272" y="223"/>
                  <a:pt x="273" y="228"/>
                </a:cubicBezTo>
                <a:cubicBezTo>
                  <a:pt x="279" y="244"/>
                  <a:pt x="279" y="244"/>
                  <a:pt x="279" y="244"/>
                </a:cubicBezTo>
                <a:cubicBezTo>
                  <a:pt x="236" y="215"/>
                  <a:pt x="236" y="215"/>
                  <a:pt x="236" y="215"/>
                </a:cubicBezTo>
                <a:cubicBezTo>
                  <a:pt x="232" y="212"/>
                  <a:pt x="225" y="210"/>
                  <a:pt x="220" y="210"/>
                </a:cubicBezTo>
                <a:cubicBezTo>
                  <a:pt x="119" y="210"/>
                  <a:pt x="119" y="210"/>
                  <a:pt x="119" y="210"/>
                </a:cubicBezTo>
                <a:cubicBezTo>
                  <a:pt x="119" y="155"/>
                  <a:pt x="119" y="155"/>
                  <a:pt x="119" y="155"/>
                </a:cubicBezTo>
                <a:cubicBezTo>
                  <a:pt x="204" y="155"/>
                  <a:pt x="204" y="155"/>
                  <a:pt x="204" y="155"/>
                </a:cubicBezTo>
                <a:cubicBezTo>
                  <a:pt x="212" y="155"/>
                  <a:pt x="219" y="149"/>
                  <a:pt x="219" y="140"/>
                </a:cubicBezTo>
                <a:cubicBezTo>
                  <a:pt x="219" y="91"/>
                  <a:pt x="219" y="91"/>
                  <a:pt x="219" y="91"/>
                </a:cubicBezTo>
                <a:cubicBezTo>
                  <a:pt x="302" y="91"/>
                  <a:pt x="302" y="91"/>
                  <a:pt x="302" y="91"/>
                </a:cubicBezTo>
                <a:lnTo>
                  <a:pt x="302" y="210"/>
                </a:lnTo>
                <a:close/>
                <a:moveTo>
                  <a:pt x="302" y="210"/>
                </a:moveTo>
                <a:cubicBezTo>
                  <a:pt x="302" y="210"/>
                  <a:pt x="302" y="210"/>
                  <a:pt x="302" y="21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6660174" y="5208857"/>
            <a:ext cx="283376" cy="365760"/>
            <a:chOff x="11880851" y="4278313"/>
            <a:chExt cx="633413" cy="817562"/>
          </a:xfrm>
          <a:solidFill>
            <a:schemeClr val="bg2"/>
          </a:solidFill>
        </p:grpSpPr>
        <p:sp>
          <p:nvSpPr>
            <p:cNvPr id="33" name="Freeform 52"/>
            <p:cNvSpPr>
              <a:spLocks noEditPoints="1"/>
            </p:cNvSpPr>
            <p:nvPr/>
          </p:nvSpPr>
          <p:spPr bwMode="auto">
            <a:xfrm>
              <a:off x="11982451" y="4352925"/>
              <a:ext cx="531813" cy="742950"/>
            </a:xfrm>
            <a:custGeom>
              <a:avLst/>
              <a:gdLst>
                <a:gd name="T0" fmla="*/ 223 w 226"/>
                <a:gd name="T1" fmla="*/ 291 h 316"/>
                <a:gd name="T2" fmla="*/ 168 w 226"/>
                <a:gd name="T3" fmla="*/ 189 h 316"/>
                <a:gd name="T4" fmla="*/ 180 w 226"/>
                <a:gd name="T5" fmla="*/ 178 h 316"/>
                <a:gd name="T6" fmla="*/ 212 w 226"/>
                <a:gd name="T7" fmla="*/ 91 h 316"/>
                <a:gd name="T8" fmla="*/ 173 w 226"/>
                <a:gd name="T9" fmla="*/ 6 h 316"/>
                <a:gd name="T10" fmla="*/ 166 w 226"/>
                <a:gd name="T11" fmla="*/ 0 h 316"/>
                <a:gd name="T12" fmla="*/ 89 w 226"/>
                <a:gd name="T13" fmla="*/ 83 h 316"/>
                <a:gd name="T14" fmla="*/ 51 w 226"/>
                <a:gd name="T15" fmla="*/ 47 h 316"/>
                <a:gd name="T16" fmla="*/ 46 w 226"/>
                <a:gd name="T17" fmla="*/ 32 h 316"/>
                <a:gd name="T18" fmla="*/ 35 w 226"/>
                <a:gd name="T19" fmla="*/ 28 h 316"/>
                <a:gd name="T20" fmla="*/ 22 w 226"/>
                <a:gd name="T21" fmla="*/ 33 h 316"/>
                <a:gd name="T22" fmla="*/ 18 w 226"/>
                <a:gd name="T23" fmla="*/ 45 h 316"/>
                <a:gd name="T24" fmla="*/ 23 w 226"/>
                <a:gd name="T25" fmla="*/ 57 h 316"/>
                <a:gd name="T26" fmla="*/ 35 w 226"/>
                <a:gd name="T27" fmla="*/ 61 h 316"/>
                <a:gd name="T28" fmla="*/ 38 w 226"/>
                <a:gd name="T29" fmla="*/ 61 h 316"/>
                <a:gd name="T30" fmla="*/ 77 w 226"/>
                <a:gd name="T31" fmla="*/ 96 h 316"/>
                <a:gd name="T32" fmla="*/ 0 w 226"/>
                <a:gd name="T33" fmla="*/ 179 h 316"/>
                <a:gd name="T34" fmla="*/ 7 w 226"/>
                <a:gd name="T35" fmla="*/ 185 h 316"/>
                <a:gd name="T36" fmla="*/ 90 w 226"/>
                <a:gd name="T37" fmla="*/ 218 h 316"/>
                <a:gd name="T38" fmla="*/ 91 w 226"/>
                <a:gd name="T39" fmla="*/ 218 h 316"/>
                <a:gd name="T40" fmla="*/ 51 w 226"/>
                <a:gd name="T41" fmla="*/ 291 h 316"/>
                <a:gd name="T42" fmla="*/ 51 w 226"/>
                <a:gd name="T43" fmla="*/ 308 h 316"/>
                <a:gd name="T44" fmla="*/ 66 w 226"/>
                <a:gd name="T45" fmla="*/ 316 h 316"/>
                <a:gd name="T46" fmla="*/ 209 w 226"/>
                <a:gd name="T47" fmla="*/ 316 h 316"/>
                <a:gd name="T48" fmla="*/ 224 w 226"/>
                <a:gd name="T49" fmla="*/ 308 h 316"/>
                <a:gd name="T50" fmla="*/ 223 w 226"/>
                <a:gd name="T51" fmla="*/ 291 h 316"/>
                <a:gd name="T52" fmla="*/ 33 w 226"/>
                <a:gd name="T53" fmla="*/ 43 h 316"/>
                <a:gd name="T54" fmla="*/ 35 w 226"/>
                <a:gd name="T55" fmla="*/ 43 h 316"/>
                <a:gd name="T56" fmla="*/ 36 w 226"/>
                <a:gd name="T57" fmla="*/ 43 h 316"/>
                <a:gd name="T58" fmla="*/ 36 w 226"/>
                <a:gd name="T59" fmla="*/ 44 h 316"/>
                <a:gd name="T60" fmla="*/ 35 w 226"/>
                <a:gd name="T61" fmla="*/ 45 h 316"/>
                <a:gd name="T62" fmla="*/ 34 w 226"/>
                <a:gd name="T63" fmla="*/ 46 h 316"/>
                <a:gd name="T64" fmla="*/ 33 w 226"/>
                <a:gd name="T65" fmla="*/ 46 h 316"/>
                <a:gd name="T66" fmla="*/ 33 w 226"/>
                <a:gd name="T67" fmla="*/ 43 h 316"/>
                <a:gd name="T68" fmla="*/ 27 w 226"/>
                <a:gd name="T69" fmla="*/ 178 h 316"/>
                <a:gd name="T70" fmla="*/ 167 w 226"/>
                <a:gd name="T71" fmla="*/ 26 h 316"/>
                <a:gd name="T72" fmla="*/ 194 w 226"/>
                <a:gd name="T73" fmla="*/ 91 h 316"/>
                <a:gd name="T74" fmla="*/ 166 w 226"/>
                <a:gd name="T75" fmla="*/ 166 h 316"/>
                <a:gd name="T76" fmla="*/ 90 w 226"/>
                <a:gd name="T77" fmla="*/ 199 h 316"/>
                <a:gd name="T78" fmla="*/ 27 w 226"/>
                <a:gd name="T79" fmla="*/ 178 h 316"/>
                <a:gd name="T80" fmla="*/ 69 w 226"/>
                <a:gd name="T81" fmla="*/ 297 h 316"/>
                <a:gd name="T82" fmla="*/ 113 w 226"/>
                <a:gd name="T83" fmla="*/ 215 h 316"/>
                <a:gd name="T84" fmla="*/ 153 w 226"/>
                <a:gd name="T85" fmla="*/ 200 h 316"/>
                <a:gd name="T86" fmla="*/ 206 w 226"/>
                <a:gd name="T87" fmla="*/ 297 h 316"/>
                <a:gd name="T88" fmla="*/ 69 w 226"/>
                <a:gd name="T89" fmla="*/ 297 h 316"/>
                <a:gd name="T90" fmla="*/ 69 w 226"/>
                <a:gd name="T91" fmla="*/ 297 h 316"/>
                <a:gd name="T92" fmla="*/ 69 w 226"/>
                <a:gd name="T93" fmla="*/ 29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6" h="316">
                  <a:moveTo>
                    <a:pt x="223" y="291"/>
                  </a:moveTo>
                  <a:cubicBezTo>
                    <a:pt x="168" y="189"/>
                    <a:pt x="168" y="189"/>
                    <a:pt x="168" y="189"/>
                  </a:cubicBezTo>
                  <a:cubicBezTo>
                    <a:pt x="172" y="186"/>
                    <a:pt x="176" y="182"/>
                    <a:pt x="180" y="178"/>
                  </a:cubicBezTo>
                  <a:cubicBezTo>
                    <a:pt x="202" y="154"/>
                    <a:pt x="213" y="123"/>
                    <a:pt x="212" y="91"/>
                  </a:cubicBezTo>
                  <a:cubicBezTo>
                    <a:pt x="211" y="58"/>
                    <a:pt x="197" y="28"/>
                    <a:pt x="173" y="6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2"/>
                    <a:pt x="50" y="36"/>
                    <a:pt x="46" y="32"/>
                  </a:cubicBezTo>
                  <a:cubicBezTo>
                    <a:pt x="43" y="30"/>
                    <a:pt x="39" y="28"/>
                    <a:pt x="35" y="28"/>
                  </a:cubicBezTo>
                  <a:cubicBezTo>
                    <a:pt x="30" y="28"/>
                    <a:pt x="25" y="30"/>
                    <a:pt x="22" y="33"/>
                  </a:cubicBezTo>
                  <a:cubicBezTo>
                    <a:pt x="19" y="37"/>
                    <a:pt x="18" y="41"/>
                    <a:pt x="18" y="45"/>
                  </a:cubicBezTo>
                  <a:cubicBezTo>
                    <a:pt x="18" y="50"/>
                    <a:pt x="20" y="54"/>
                    <a:pt x="23" y="57"/>
                  </a:cubicBezTo>
                  <a:cubicBezTo>
                    <a:pt x="26" y="59"/>
                    <a:pt x="30" y="61"/>
                    <a:pt x="35" y="61"/>
                  </a:cubicBezTo>
                  <a:cubicBezTo>
                    <a:pt x="36" y="61"/>
                    <a:pt x="37" y="61"/>
                    <a:pt x="38" y="6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30" y="206"/>
                    <a:pt x="59" y="218"/>
                    <a:pt x="90" y="218"/>
                  </a:cubicBezTo>
                  <a:cubicBezTo>
                    <a:pt x="90" y="218"/>
                    <a:pt x="91" y="218"/>
                    <a:pt x="91" y="218"/>
                  </a:cubicBezTo>
                  <a:cubicBezTo>
                    <a:pt x="51" y="291"/>
                    <a:pt x="51" y="291"/>
                    <a:pt x="51" y="291"/>
                  </a:cubicBezTo>
                  <a:cubicBezTo>
                    <a:pt x="48" y="297"/>
                    <a:pt x="48" y="303"/>
                    <a:pt x="51" y="308"/>
                  </a:cubicBezTo>
                  <a:cubicBezTo>
                    <a:pt x="54" y="313"/>
                    <a:pt x="59" y="316"/>
                    <a:pt x="66" y="316"/>
                  </a:cubicBezTo>
                  <a:cubicBezTo>
                    <a:pt x="209" y="316"/>
                    <a:pt x="209" y="316"/>
                    <a:pt x="209" y="316"/>
                  </a:cubicBezTo>
                  <a:cubicBezTo>
                    <a:pt x="215" y="316"/>
                    <a:pt x="221" y="313"/>
                    <a:pt x="224" y="308"/>
                  </a:cubicBezTo>
                  <a:cubicBezTo>
                    <a:pt x="226" y="303"/>
                    <a:pt x="226" y="297"/>
                    <a:pt x="223" y="291"/>
                  </a:cubicBezTo>
                  <a:close/>
                  <a:moveTo>
                    <a:pt x="33" y="43"/>
                  </a:moveTo>
                  <a:cubicBezTo>
                    <a:pt x="34" y="43"/>
                    <a:pt x="34" y="43"/>
                    <a:pt x="35" y="43"/>
                  </a:cubicBezTo>
                  <a:cubicBezTo>
                    <a:pt x="35" y="43"/>
                    <a:pt x="35" y="43"/>
                    <a:pt x="36" y="43"/>
                  </a:cubicBezTo>
                  <a:cubicBezTo>
                    <a:pt x="36" y="43"/>
                    <a:pt x="36" y="44"/>
                    <a:pt x="36" y="44"/>
                  </a:cubicBezTo>
                  <a:cubicBezTo>
                    <a:pt x="36" y="44"/>
                    <a:pt x="35" y="44"/>
                    <a:pt x="35" y="45"/>
                  </a:cubicBezTo>
                  <a:cubicBezTo>
                    <a:pt x="35" y="45"/>
                    <a:pt x="34" y="46"/>
                    <a:pt x="34" y="46"/>
                  </a:cubicBezTo>
                  <a:cubicBezTo>
                    <a:pt x="34" y="46"/>
                    <a:pt x="33" y="46"/>
                    <a:pt x="33" y="46"/>
                  </a:cubicBezTo>
                  <a:cubicBezTo>
                    <a:pt x="33" y="45"/>
                    <a:pt x="32" y="44"/>
                    <a:pt x="33" y="43"/>
                  </a:cubicBezTo>
                  <a:close/>
                  <a:moveTo>
                    <a:pt x="27" y="178"/>
                  </a:moveTo>
                  <a:cubicBezTo>
                    <a:pt x="167" y="26"/>
                    <a:pt x="167" y="26"/>
                    <a:pt x="167" y="26"/>
                  </a:cubicBezTo>
                  <a:cubicBezTo>
                    <a:pt x="183" y="44"/>
                    <a:pt x="193" y="67"/>
                    <a:pt x="194" y="91"/>
                  </a:cubicBezTo>
                  <a:cubicBezTo>
                    <a:pt x="195" y="119"/>
                    <a:pt x="185" y="145"/>
                    <a:pt x="166" y="166"/>
                  </a:cubicBezTo>
                  <a:cubicBezTo>
                    <a:pt x="147" y="187"/>
                    <a:pt x="119" y="199"/>
                    <a:pt x="90" y="199"/>
                  </a:cubicBezTo>
                  <a:cubicBezTo>
                    <a:pt x="67" y="199"/>
                    <a:pt x="45" y="192"/>
                    <a:pt x="27" y="178"/>
                  </a:cubicBezTo>
                  <a:close/>
                  <a:moveTo>
                    <a:pt x="69" y="297"/>
                  </a:moveTo>
                  <a:cubicBezTo>
                    <a:pt x="113" y="215"/>
                    <a:pt x="113" y="215"/>
                    <a:pt x="113" y="215"/>
                  </a:cubicBezTo>
                  <a:cubicBezTo>
                    <a:pt x="127" y="213"/>
                    <a:pt x="141" y="207"/>
                    <a:pt x="153" y="200"/>
                  </a:cubicBezTo>
                  <a:cubicBezTo>
                    <a:pt x="206" y="297"/>
                    <a:pt x="206" y="297"/>
                    <a:pt x="206" y="297"/>
                  </a:cubicBezTo>
                  <a:lnTo>
                    <a:pt x="69" y="297"/>
                  </a:lnTo>
                  <a:close/>
                  <a:moveTo>
                    <a:pt x="69" y="297"/>
                  </a:moveTo>
                  <a:cubicBezTo>
                    <a:pt x="69" y="297"/>
                    <a:pt x="69" y="297"/>
                    <a:pt x="69" y="2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11880851" y="4278313"/>
              <a:ext cx="158750" cy="166688"/>
            </a:xfrm>
            <a:custGeom>
              <a:avLst/>
              <a:gdLst>
                <a:gd name="T0" fmla="*/ 59 w 67"/>
                <a:gd name="T1" fmla="*/ 19 h 71"/>
                <a:gd name="T2" fmla="*/ 67 w 67"/>
                <a:gd name="T3" fmla="*/ 9 h 71"/>
                <a:gd name="T4" fmla="*/ 57 w 67"/>
                <a:gd name="T5" fmla="*/ 1 h 71"/>
                <a:gd name="T6" fmla="*/ 17 w 67"/>
                <a:gd name="T7" fmla="*/ 21 h 71"/>
                <a:gd name="T8" fmla="*/ 0 w 67"/>
                <a:gd name="T9" fmla="*/ 62 h 71"/>
                <a:gd name="T10" fmla="*/ 9 w 67"/>
                <a:gd name="T11" fmla="*/ 71 h 71"/>
                <a:gd name="T12" fmla="*/ 9 w 67"/>
                <a:gd name="T13" fmla="*/ 71 h 71"/>
                <a:gd name="T14" fmla="*/ 18 w 67"/>
                <a:gd name="T15" fmla="*/ 62 h 71"/>
                <a:gd name="T16" fmla="*/ 30 w 67"/>
                <a:gd name="T17" fmla="*/ 33 h 71"/>
                <a:gd name="T18" fmla="*/ 59 w 67"/>
                <a:gd name="T19" fmla="*/ 19 h 71"/>
                <a:gd name="T20" fmla="*/ 59 w 67"/>
                <a:gd name="T21" fmla="*/ 19 h 71"/>
                <a:gd name="T22" fmla="*/ 59 w 67"/>
                <a:gd name="T2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1">
                  <a:moveTo>
                    <a:pt x="59" y="19"/>
                  </a:moveTo>
                  <a:cubicBezTo>
                    <a:pt x="64" y="18"/>
                    <a:pt x="67" y="14"/>
                    <a:pt x="67" y="9"/>
                  </a:cubicBezTo>
                  <a:cubicBezTo>
                    <a:pt x="67" y="4"/>
                    <a:pt x="62" y="0"/>
                    <a:pt x="57" y="1"/>
                  </a:cubicBezTo>
                  <a:cubicBezTo>
                    <a:pt x="43" y="2"/>
                    <a:pt x="27" y="10"/>
                    <a:pt x="17" y="21"/>
                  </a:cubicBezTo>
                  <a:cubicBezTo>
                    <a:pt x="7" y="32"/>
                    <a:pt x="0" y="48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4" y="71"/>
                    <a:pt x="18" y="67"/>
                    <a:pt x="18" y="62"/>
                  </a:cubicBezTo>
                  <a:cubicBezTo>
                    <a:pt x="18" y="53"/>
                    <a:pt x="23" y="41"/>
                    <a:pt x="30" y="33"/>
                  </a:cubicBezTo>
                  <a:cubicBezTo>
                    <a:pt x="38" y="25"/>
                    <a:pt x="49" y="20"/>
                    <a:pt x="59" y="19"/>
                  </a:cubicBezTo>
                  <a:close/>
                  <a:moveTo>
                    <a:pt x="59" y="19"/>
                  </a:moveTo>
                  <a:cubicBezTo>
                    <a:pt x="59" y="19"/>
                    <a:pt x="59" y="19"/>
                    <a:pt x="5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11941176" y="4337050"/>
              <a:ext cx="117475" cy="122238"/>
            </a:xfrm>
            <a:custGeom>
              <a:avLst/>
              <a:gdLst>
                <a:gd name="T0" fmla="*/ 26 w 50"/>
                <a:gd name="T1" fmla="*/ 27 h 52"/>
                <a:gd name="T2" fmla="*/ 42 w 50"/>
                <a:gd name="T3" fmla="*/ 19 h 52"/>
                <a:gd name="T4" fmla="*/ 50 w 50"/>
                <a:gd name="T5" fmla="*/ 9 h 52"/>
                <a:gd name="T6" fmla="*/ 40 w 50"/>
                <a:gd name="T7" fmla="*/ 0 h 52"/>
                <a:gd name="T8" fmla="*/ 12 w 50"/>
                <a:gd name="T9" fmla="*/ 15 h 52"/>
                <a:gd name="T10" fmla="*/ 0 w 50"/>
                <a:gd name="T11" fmla="*/ 43 h 52"/>
                <a:gd name="T12" fmla="*/ 9 w 50"/>
                <a:gd name="T13" fmla="*/ 52 h 52"/>
                <a:gd name="T14" fmla="*/ 10 w 50"/>
                <a:gd name="T15" fmla="*/ 52 h 52"/>
                <a:gd name="T16" fmla="*/ 19 w 50"/>
                <a:gd name="T17" fmla="*/ 43 h 52"/>
                <a:gd name="T18" fmla="*/ 26 w 50"/>
                <a:gd name="T19" fmla="*/ 27 h 52"/>
                <a:gd name="T20" fmla="*/ 26 w 50"/>
                <a:gd name="T21" fmla="*/ 27 h 52"/>
                <a:gd name="T22" fmla="*/ 26 w 50"/>
                <a:gd name="T23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2">
                  <a:moveTo>
                    <a:pt x="26" y="27"/>
                  </a:moveTo>
                  <a:cubicBezTo>
                    <a:pt x="30" y="23"/>
                    <a:pt x="37" y="19"/>
                    <a:pt x="42" y="19"/>
                  </a:cubicBezTo>
                  <a:cubicBezTo>
                    <a:pt x="47" y="18"/>
                    <a:pt x="50" y="14"/>
                    <a:pt x="50" y="9"/>
                  </a:cubicBezTo>
                  <a:cubicBezTo>
                    <a:pt x="50" y="4"/>
                    <a:pt x="45" y="0"/>
                    <a:pt x="40" y="0"/>
                  </a:cubicBezTo>
                  <a:cubicBezTo>
                    <a:pt x="29" y="1"/>
                    <a:pt x="18" y="8"/>
                    <a:pt x="12" y="15"/>
                  </a:cubicBezTo>
                  <a:cubicBezTo>
                    <a:pt x="7" y="21"/>
                    <a:pt x="1" y="32"/>
                    <a:pt x="0" y="43"/>
                  </a:cubicBezTo>
                  <a:cubicBezTo>
                    <a:pt x="0" y="48"/>
                    <a:pt x="4" y="52"/>
                    <a:pt x="9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5" y="52"/>
                    <a:pt x="19" y="48"/>
                    <a:pt x="19" y="43"/>
                  </a:cubicBezTo>
                  <a:cubicBezTo>
                    <a:pt x="19" y="38"/>
                    <a:pt x="22" y="31"/>
                    <a:pt x="26" y="27"/>
                  </a:cubicBezTo>
                  <a:close/>
                  <a:moveTo>
                    <a:pt x="26" y="27"/>
                  </a:moveTo>
                  <a:cubicBezTo>
                    <a:pt x="26" y="27"/>
                    <a:pt x="26" y="27"/>
                    <a:pt x="26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F0DAD4FF-0CC3-8630-2702-4221673E7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/>
      <p:bldP spid="15" grpId="0"/>
      <p:bldP spid="17" grpId="0"/>
      <p:bldP spid="18" grpId="0"/>
      <p:bldP spid="19" grpId="0" animBg="1"/>
      <p:bldP spid="20" grpId="0" animBg="1"/>
      <p:bldP spid="21" grpId="0" animBg="1"/>
      <p:bldP spid="26" grpId="0"/>
      <p:bldP spid="27" grpId="0"/>
      <p:bldP spid="28" grpId="0"/>
      <p:bldP spid="29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TARGET INFOGRAPHIC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50853" y="1757445"/>
            <a:ext cx="602025" cy="5100554"/>
            <a:chOff x="2650853" y="1757445"/>
            <a:chExt cx="602025" cy="5100554"/>
          </a:xfrm>
          <a:solidFill>
            <a:schemeClr val="bg2">
              <a:lumMod val="95000"/>
            </a:schemeClr>
          </a:solidFill>
        </p:grpSpPr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650853" y="1757445"/>
              <a:ext cx="602025" cy="272148"/>
            </a:xfrm>
            <a:custGeom>
              <a:avLst/>
              <a:gdLst>
                <a:gd name="T0" fmla="*/ 0 w 87"/>
                <a:gd name="T1" fmla="*/ 28 h 39"/>
                <a:gd name="T2" fmla="*/ 10 w 87"/>
                <a:gd name="T3" fmla="*/ 39 h 39"/>
                <a:gd name="T4" fmla="*/ 77 w 87"/>
                <a:gd name="T5" fmla="*/ 39 h 39"/>
                <a:gd name="T6" fmla="*/ 87 w 87"/>
                <a:gd name="T7" fmla="*/ 28 h 39"/>
                <a:gd name="T8" fmla="*/ 87 w 87"/>
                <a:gd name="T9" fmla="*/ 10 h 39"/>
                <a:gd name="T10" fmla="*/ 77 w 87"/>
                <a:gd name="T11" fmla="*/ 0 h 39"/>
                <a:gd name="T12" fmla="*/ 10 w 87"/>
                <a:gd name="T13" fmla="*/ 0 h 39"/>
                <a:gd name="T14" fmla="*/ 0 w 87"/>
                <a:gd name="T15" fmla="*/ 10 h 39"/>
                <a:gd name="T16" fmla="*/ 0 w 87"/>
                <a:gd name="T1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9">
                  <a:moveTo>
                    <a:pt x="0" y="28"/>
                  </a:moveTo>
                  <a:cubicBezTo>
                    <a:pt x="0" y="34"/>
                    <a:pt x="4" y="39"/>
                    <a:pt x="10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3" y="39"/>
                    <a:pt x="87" y="34"/>
                    <a:pt x="87" y="28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4"/>
                    <a:pt x="83" y="0"/>
                    <a:pt x="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747755" y="4759892"/>
              <a:ext cx="408222" cy="209810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947742" y="1997178"/>
            <a:ext cx="7739726" cy="604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947742" y="2599203"/>
            <a:ext cx="7739726" cy="61757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947742" y="3211535"/>
            <a:ext cx="7739726" cy="604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947742" y="3815622"/>
            <a:ext cx="7739726" cy="6247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04532" y="1941511"/>
            <a:ext cx="2894666" cy="2894666"/>
            <a:chOff x="1504532" y="1941511"/>
            <a:chExt cx="2894666" cy="2894666"/>
          </a:xfrm>
        </p:grpSpPr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1504532" y="1941511"/>
              <a:ext cx="2894666" cy="2894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1873582" y="2308498"/>
              <a:ext cx="2156567" cy="21606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2191088" y="2628067"/>
              <a:ext cx="1521555" cy="15215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2615804" y="3073400"/>
              <a:ext cx="672123" cy="665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03117" y="2145333"/>
            <a:ext cx="535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At </a:t>
            </a:r>
            <a:r>
              <a:rPr lang="en-US" sz="1400" dirty="0" err="1">
                <a:solidFill>
                  <a:schemeClr val="bg2"/>
                </a:solidFill>
              </a:rPr>
              <a:t>vero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eos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accusamus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iusto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odio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dignissimos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ducimusique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04596" y="2114555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3117" y="2751058"/>
            <a:ext cx="535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ducimusique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04596" y="2720280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+mj-lt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03117" y="3365559"/>
            <a:ext cx="535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At </a:t>
            </a:r>
            <a:r>
              <a:rPr lang="en-US" sz="1400" dirty="0" err="1">
                <a:solidFill>
                  <a:schemeClr val="bg2"/>
                </a:solidFill>
              </a:rPr>
              <a:t>vero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eos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accusamus</a:t>
            </a:r>
            <a:r>
              <a:rPr lang="en-US" sz="1400" dirty="0">
                <a:solidFill>
                  <a:schemeClr val="bg2"/>
                </a:solidFill>
              </a:rPr>
              <a:t> et </a:t>
            </a:r>
            <a:r>
              <a:rPr lang="en-US" sz="1400" dirty="0" err="1">
                <a:solidFill>
                  <a:schemeClr val="bg2"/>
                </a:solidFill>
              </a:rPr>
              <a:t>iusto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odio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dignissimos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ducimusique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4596" y="3334781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03117" y="3974085"/>
            <a:ext cx="535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At </a:t>
            </a:r>
            <a:r>
              <a:rPr lang="en-US" sz="1400" dirty="0" err="1">
                <a:solidFill>
                  <a:schemeClr val="tx2"/>
                </a:solidFill>
              </a:rPr>
              <a:t>vero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eos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accusamus</a:t>
            </a:r>
            <a:r>
              <a:rPr lang="en-US" sz="1400" dirty="0">
                <a:solidFill>
                  <a:schemeClr val="tx2"/>
                </a:solidFill>
              </a:rPr>
              <a:t> et </a:t>
            </a:r>
            <a:r>
              <a:rPr lang="en-US" sz="1400" dirty="0" err="1">
                <a:solidFill>
                  <a:schemeClr val="tx2"/>
                </a:solidFill>
              </a:rPr>
              <a:t>iusto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odio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dignissimos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ducimusique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04596" y="3943307"/>
            <a:ext cx="85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+mj-lt"/>
              </a:rPr>
              <a:t>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63539" y="5218236"/>
            <a:ext cx="5386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quos </a:t>
            </a:r>
            <a:r>
              <a:rPr lang="en-US" sz="1200" dirty="0" err="1"/>
              <a:t>dolores</a:t>
            </a:r>
            <a:r>
              <a:rPr lang="en-US" sz="1200" dirty="0"/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63540" y="4986338"/>
            <a:ext cx="40361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87927" y="5040732"/>
            <a:ext cx="1869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0070BB"/>
                </a:solidFill>
                <a:latin typeface="+mj-lt"/>
              </a:rPr>
              <a:t>85%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C1CE8F-D555-1B4C-1469-E8E8F042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2" grpId="0"/>
      <p:bldP spid="23" grpId="0"/>
      <p:bldP spid="26" grpId="0"/>
      <p:bldP spid="27" grpId="0"/>
      <p:bldP spid="29" grpId="0"/>
      <p:bldP spid="30" grpId="0"/>
      <p:bldP spid="32" grpId="0"/>
      <p:bldP spid="33" grpId="0"/>
      <p:bldP spid="49" grpId="0"/>
      <p:bldP spid="50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roup 818"/>
          <p:cNvGrpSpPr/>
          <p:nvPr/>
        </p:nvGrpSpPr>
        <p:grpSpPr>
          <a:xfrm>
            <a:off x="1438959" y="1715991"/>
            <a:ext cx="9237978" cy="4569865"/>
            <a:chOff x="3843499" y="3719582"/>
            <a:chExt cx="16665619" cy="8244192"/>
          </a:xfrm>
          <a:solidFill>
            <a:schemeClr val="bg2">
              <a:lumMod val="85000"/>
            </a:schemeClr>
          </a:solidFill>
        </p:grpSpPr>
        <p:sp>
          <p:nvSpPr>
            <p:cNvPr id="820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1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2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3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4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5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6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7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8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29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0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1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2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3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4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5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6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7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8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39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0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1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2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3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4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5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6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47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grpSp>
          <p:nvGrpSpPr>
            <p:cNvPr id="848" name="Group 847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1213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Lato Light" charset="0"/>
                </a:endParaRPr>
              </a:p>
            </p:txBody>
          </p:sp>
          <p:sp>
            <p:nvSpPr>
              <p:cNvPr id="1214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Lato Light" charset="0"/>
                </a:endParaRPr>
              </a:p>
            </p:txBody>
          </p:sp>
        </p:grpSp>
        <p:sp>
          <p:nvSpPr>
            <p:cNvPr id="849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0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1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2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3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4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5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6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7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8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59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0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1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2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3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4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5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6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7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8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69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0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1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2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3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4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5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6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7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8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79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0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1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2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3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4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5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6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7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8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89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0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1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2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3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4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5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6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7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8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899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0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1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2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3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4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5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6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7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8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09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0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1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2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3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4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5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6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7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8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19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0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1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2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3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4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5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6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7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8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29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0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1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2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3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4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5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6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7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8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39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0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1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2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3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4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5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6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7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8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49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0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1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2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3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4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5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6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7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8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59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0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1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2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3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4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5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6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7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8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69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0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1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2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3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4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5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6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7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8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79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0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1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2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3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4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5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6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7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8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89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0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1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2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3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4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5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6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7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8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999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0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1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2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3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4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5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6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7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8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09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0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1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2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3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4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5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6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7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8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19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0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1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2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3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4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5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6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7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8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29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0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1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2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3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4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5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6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7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8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39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0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1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2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3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4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5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6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7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8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49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0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1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2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3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4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5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6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7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8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59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0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1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2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3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4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5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6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7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8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69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0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1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2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3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4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5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6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7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8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79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0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1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2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3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4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5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6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7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8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89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0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1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2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3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4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5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6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7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8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099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0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1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2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3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4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5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6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7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8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09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0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1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2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3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4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5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6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7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8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19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0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1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2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3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4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5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6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7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8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29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0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1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2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3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4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5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6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7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8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39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0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1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2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3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4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5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6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7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8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49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0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1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2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3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4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5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6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7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8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59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0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1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2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3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4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5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6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7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8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69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0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1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2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3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4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5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6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7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8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79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0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1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2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3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4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5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6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7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8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89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0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1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2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3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4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5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6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7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8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199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0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1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2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3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4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5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6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7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8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09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10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11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  <p:sp>
          <p:nvSpPr>
            <p:cNvPr id="1212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Lato Light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1551920" y="6406561"/>
            <a:ext cx="358765" cy="365125"/>
          </a:xfrm>
        </p:spPr>
        <p:txBody>
          <a:bodyPr/>
          <a:lstStyle/>
          <a:p>
            <a:fld id="{2E94512F-4FCD-4B8F-9303-F99597583E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MAPS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402" name="Oval 401"/>
          <p:cNvSpPr/>
          <p:nvPr/>
        </p:nvSpPr>
        <p:spPr>
          <a:xfrm>
            <a:off x="1239709" y="3467527"/>
            <a:ext cx="2639857" cy="696921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charset="0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1153944" y="4196537"/>
            <a:ext cx="20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239709" y="3492822"/>
            <a:ext cx="2811386" cy="646331"/>
          </a:xfrm>
          <a:prstGeom prst="rect">
            <a:avLst/>
          </a:prstGeom>
          <a:solidFill>
            <a:srgbClr val="F2672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$.12.093</a:t>
            </a:r>
          </a:p>
        </p:txBody>
      </p:sp>
      <p:sp>
        <p:nvSpPr>
          <p:cNvPr id="413" name="Oval 401"/>
          <p:cNvSpPr/>
          <p:nvPr/>
        </p:nvSpPr>
        <p:spPr>
          <a:xfrm>
            <a:off x="5069020" y="4952474"/>
            <a:ext cx="2639857" cy="696921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5370084" y="5681484"/>
            <a:ext cx="20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4983255" y="4977769"/>
            <a:ext cx="281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+mj-lt"/>
              </a:rPr>
              <a:t>$.5.451</a:t>
            </a:r>
          </a:p>
        </p:txBody>
      </p:sp>
      <p:sp>
        <p:nvSpPr>
          <p:cNvPr id="417" name="Oval 401"/>
          <p:cNvSpPr/>
          <p:nvPr/>
        </p:nvSpPr>
        <p:spPr>
          <a:xfrm>
            <a:off x="9140362" y="2392213"/>
            <a:ext cx="2639857" cy="696921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charset="0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9750139" y="3121223"/>
            <a:ext cx="20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8976481" y="2417508"/>
            <a:ext cx="281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  <a:latin typeface="+mj-lt"/>
              </a:rPr>
              <a:t>$.8.721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9396083-294E-0A0C-D604-70296F82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405" grpId="0"/>
      <p:bldP spid="410" grpId="0" animBg="1"/>
      <p:bldP spid="413" grpId="0" animBg="1"/>
      <p:bldP spid="414" grpId="0"/>
      <p:bldP spid="415" grpId="0"/>
      <p:bldP spid="417" grpId="0" animBg="1"/>
      <p:bldP spid="418" grpId="0"/>
      <p:bldP spid="4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CHART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4229431229"/>
              </p:ext>
            </p:extLst>
          </p:nvPr>
        </p:nvGraphicFramePr>
        <p:xfrm>
          <a:off x="6352822" y="2383137"/>
          <a:ext cx="5497689" cy="2987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352822" y="1540875"/>
            <a:ext cx="539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</a:t>
            </a:r>
            <a:r>
              <a:rPr lang="en-US" sz="1200" dirty="0" err="1"/>
              <a:t>quosiu</a:t>
            </a:r>
            <a:r>
              <a:rPr lang="en-US" sz="1200" dirty="0"/>
              <a:t>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66453" y="5824454"/>
            <a:ext cx="137468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65342" y="5853165"/>
            <a:ext cx="201111" cy="201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61609" y="5824454"/>
            <a:ext cx="137468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60498" y="5853165"/>
            <a:ext cx="201111" cy="201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156766" y="5824454"/>
            <a:ext cx="137468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Description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55655" y="5853165"/>
            <a:ext cx="201111" cy="201111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A458FF39-25DA-DE2A-38CD-10920CB6E8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1" r="20331"/>
          <a:stretch>
            <a:fillRect/>
          </a:stretch>
        </p:blipFill>
        <p:spPr/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777C84-658B-FFB3-5C20-A46F92F04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6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  <p:bldP spid="14" grpId="0"/>
      <p:bldP spid="15" grpId="0" animBg="1"/>
      <p:bldP spid="18" grpId="0"/>
      <p:bldP spid="19" grpId="0" animBg="1"/>
      <p:bldP spid="21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CLIENT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4840110" y="298249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340554" y="298249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339666" y="298249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815945" y="3214812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316389" y="3211353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315501" y="3211353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64275" y="542745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364719" y="542745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363831" y="5427453"/>
            <a:ext cx="25117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0070BB"/>
                </a:solidFill>
                <a:latin typeface="+mj-lt"/>
              </a:rPr>
              <a:t>Your Client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40110" y="5659772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340554" y="5656313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339666" y="5656313"/>
            <a:ext cx="25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ducimusique</a:t>
            </a:r>
            <a:r>
              <a:rPr lang="en-US" sz="1200" dirty="0"/>
              <a:t>.</a:t>
            </a:r>
          </a:p>
        </p:txBody>
      </p:sp>
      <p:pic>
        <p:nvPicPr>
          <p:cNvPr id="12" name="Picture Placeholder 11" descr="A person in a suit and tie&#10;&#10;Description automatically generated">
            <a:extLst>
              <a:ext uri="{FF2B5EF4-FFF2-40B4-BE49-F238E27FC236}">
                <a16:creationId xmlns:a16="http://schemas.microsoft.com/office/drawing/2014/main" id="{FB6BB91C-FB4C-8D29-25BC-3907D1FCAC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r="6463"/>
          <a:stretch>
            <a:fillRect/>
          </a:stretch>
        </p:blipFill>
        <p:spPr/>
      </p:pic>
      <p:pic>
        <p:nvPicPr>
          <p:cNvPr id="14" name="Picture Placeholder 13" descr="A person in a suit smiling&#10;&#10;Description automatically generated">
            <a:extLst>
              <a:ext uri="{FF2B5EF4-FFF2-40B4-BE49-F238E27FC236}">
                <a16:creationId xmlns:a16="http://schemas.microsoft.com/office/drawing/2014/main" id="{7CA7F815-7318-861A-89D7-90147D56B3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" r="6595"/>
          <a:stretch>
            <a:fillRect/>
          </a:stretch>
        </p:blipFill>
        <p:spPr/>
      </p:pic>
      <p:pic>
        <p:nvPicPr>
          <p:cNvPr id="16" name="Picture Placeholder 15" descr="A person with curly hair smiling&#10;&#10;Description automatically generated">
            <a:extLst>
              <a:ext uri="{FF2B5EF4-FFF2-40B4-BE49-F238E27FC236}">
                <a16:creationId xmlns:a16="http://schemas.microsoft.com/office/drawing/2014/main" id="{DE4FD748-A38B-E47C-913C-BE093AA1E2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r="10370"/>
          <a:stretch>
            <a:fillRect/>
          </a:stretch>
        </p:blipFill>
        <p:spPr/>
      </p:pic>
      <p:pic>
        <p:nvPicPr>
          <p:cNvPr id="20" name="Picture Placeholder 1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64E7AEC-6EC2-BF12-95EA-F219B42FED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  <p:pic>
        <p:nvPicPr>
          <p:cNvPr id="18" name="Picture Placeholder 17" descr="A person in a suit and tie&#10;&#10;Description automatically generated">
            <a:extLst>
              <a:ext uri="{FF2B5EF4-FFF2-40B4-BE49-F238E27FC236}">
                <a16:creationId xmlns:a16="http://schemas.microsoft.com/office/drawing/2014/main" id="{BE614553-F45D-58FD-7BE1-119CA10A51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5986"/>
          <a:stretch>
            <a:fillRect/>
          </a:stretch>
        </p:blipFill>
        <p:spPr/>
      </p:pic>
      <p:pic>
        <p:nvPicPr>
          <p:cNvPr id="26" name="Picture Placeholder 25" descr="A person smiling in a suit&#10;&#10;Description automatically generated">
            <a:extLst>
              <a:ext uri="{FF2B5EF4-FFF2-40B4-BE49-F238E27FC236}">
                <a16:creationId xmlns:a16="http://schemas.microsoft.com/office/drawing/2014/main" id="{28C6BCC9-BA56-7283-6B57-694FF5C4197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9" r="9579"/>
          <a:stretch>
            <a:fillRect/>
          </a:stretch>
        </p:blipFill>
        <p:spPr/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B8975BC-D19B-3A84-12EE-3A04B9295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-up of people holding hands&#10;&#10;Description automatically generated">
            <a:extLst>
              <a:ext uri="{FF2B5EF4-FFF2-40B4-BE49-F238E27FC236}">
                <a16:creationId xmlns:a16="http://schemas.microsoft.com/office/drawing/2014/main" id="{5E4D345E-E9F4-88E3-1802-41DCB0ACA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" b="5262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26474"/>
            <a:ext cx="12192000" cy="6858000"/>
          </a:xfrm>
          <a:prstGeom prst="rect">
            <a:avLst/>
          </a:prstGeom>
          <a:solidFill>
            <a:schemeClr val="tx2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57342" y="2541315"/>
            <a:ext cx="9144000" cy="76676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787399" y="3227667"/>
            <a:ext cx="9144000" cy="249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Stay Connected With 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2877" y="4025865"/>
            <a:ext cx="299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www.impactecogroup.com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52877" y="4743468"/>
            <a:ext cx="4277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s.sambuila</a:t>
            </a:r>
            <a:r>
              <a:rPr lang="en-GB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@impactecogroup.com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A0C37-758C-458C-A9BF-5AB29F841468}"/>
              </a:ext>
            </a:extLst>
          </p:cNvPr>
          <p:cNvSpPr/>
          <p:nvPr/>
        </p:nvSpPr>
        <p:spPr>
          <a:xfrm>
            <a:off x="918210" y="2458648"/>
            <a:ext cx="6286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">
            <a:extLst>
              <a:ext uri="{FF2B5EF4-FFF2-40B4-BE49-F238E27FC236}">
                <a16:creationId xmlns:a16="http://schemas.microsoft.com/office/drawing/2014/main" id="{F96EA92D-E10F-BECB-A980-262A92165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42" y="5621679"/>
            <a:ext cx="1446142" cy="50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967CFD-7F63-1E37-4636-047B0601AEEE}"/>
              </a:ext>
            </a:extLst>
          </p:cNvPr>
          <p:cNvSpPr txBox="1"/>
          <p:nvPr/>
        </p:nvSpPr>
        <p:spPr>
          <a:xfrm>
            <a:off x="1452877" y="5426652"/>
            <a:ext cx="2346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+41 76 432 8537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3EA8719-4230-6A0B-FF58-DA6AC052E8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987" y="4703166"/>
            <a:ext cx="426719" cy="426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E9B89DB-9E66-A6F5-4543-A846C7E91C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470" y="3951971"/>
            <a:ext cx="506926" cy="50692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B5281EE-3F4E-C04D-900B-ADF9B0A26D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159" y="5374155"/>
            <a:ext cx="443547" cy="4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5" grpId="0" build="p"/>
      <p:bldP spid="27" grpId="0"/>
      <p:bldP spid="28" grpId="0"/>
      <p:bldP spid="14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windmills in a field">
            <a:extLst>
              <a:ext uri="{FF2B5EF4-FFF2-40B4-BE49-F238E27FC236}">
                <a16:creationId xmlns:a16="http://schemas.microsoft.com/office/drawing/2014/main" id="{0F2FEE31-6D68-8D93-CCB4-F7C505299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1" b="10961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381000" y="2769313"/>
            <a:ext cx="11430000" cy="1568371"/>
          </a:xfrm>
          <a:prstGeom prst="rect">
            <a:avLst/>
          </a:prstGeom>
          <a:solidFill>
            <a:srgbClr val="0070B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3040852"/>
            <a:ext cx="9144000" cy="766762"/>
          </a:xfrm>
        </p:spPr>
        <p:txBody>
          <a:bodyPr/>
          <a:lstStyle/>
          <a:p>
            <a:pPr algn="ctr"/>
            <a:r>
              <a:rPr lang="en-US" dirty="0"/>
              <a:t>IMPACT ECO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04080" y="3807614"/>
            <a:ext cx="26416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Presented by: Sam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Sambuila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20470" y="2775107"/>
            <a:ext cx="62865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logo">
            <a:extLst>
              <a:ext uri="{FF2B5EF4-FFF2-40B4-BE49-F238E27FC236}">
                <a16:creationId xmlns:a16="http://schemas.microsoft.com/office/drawing/2014/main" id="{C0007EF8-7376-2BDC-CBEB-04522ABC1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5583745"/>
            <a:ext cx="1583724" cy="5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5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in a suit reaching out for a hand&#10;&#10;Description automatically generated">
            <a:extLst>
              <a:ext uri="{FF2B5EF4-FFF2-40B4-BE49-F238E27FC236}">
                <a16:creationId xmlns:a16="http://schemas.microsoft.com/office/drawing/2014/main" id="{3DC7F73B-FBBA-F014-BE32-81FF41DFED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223520" y="2037717"/>
            <a:ext cx="5476240" cy="76676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8D452-8991-4650-9A2D-635953D3F111}"/>
              </a:ext>
            </a:extLst>
          </p:cNvPr>
          <p:cNvSpPr/>
          <p:nvPr/>
        </p:nvSpPr>
        <p:spPr>
          <a:xfrm>
            <a:off x="945515" y="2804479"/>
            <a:ext cx="628650" cy="45719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">
            <a:extLst>
              <a:ext uri="{FF2B5EF4-FFF2-40B4-BE49-F238E27FC236}">
                <a16:creationId xmlns:a16="http://schemas.microsoft.com/office/drawing/2014/main" id="{AF2FE1D3-E1AF-7670-E46C-988E039613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42" y="5621679"/>
            <a:ext cx="1446142" cy="5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COMPANY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Insert Your Subtitle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15" y="2095939"/>
            <a:ext cx="6251575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quos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</a:t>
            </a:r>
            <a:r>
              <a:rPr lang="en-US" sz="1200" dirty="0"/>
              <a:t> </a:t>
            </a:r>
            <a:r>
              <a:rPr lang="en-US" sz="1200" dirty="0" err="1"/>
              <a:t>molestias</a:t>
            </a:r>
            <a:r>
              <a:rPr lang="en-US" sz="1200" dirty="0"/>
              <a:t> </a:t>
            </a:r>
            <a:r>
              <a:rPr lang="en-US" sz="1200" dirty="0" err="1"/>
              <a:t>excepturi</a:t>
            </a:r>
            <a:r>
              <a:rPr lang="en-US" sz="1200" dirty="0"/>
              <a:t> </a:t>
            </a:r>
            <a:r>
              <a:rPr lang="en-US" sz="1200" dirty="0" err="1"/>
              <a:t>sint</a:t>
            </a:r>
            <a:r>
              <a:rPr lang="en-US" sz="1200" dirty="0"/>
              <a:t> </a:t>
            </a:r>
            <a:r>
              <a:rPr lang="en-US" sz="1200" dirty="0" err="1"/>
              <a:t>occaec</a:t>
            </a:r>
            <a:r>
              <a:rPr lang="en-US" sz="1200" dirty="0"/>
              <a:t> </a:t>
            </a:r>
            <a:r>
              <a:rPr lang="en-US" sz="1200" dirty="0" err="1"/>
              <a:t>cupiditate</a:t>
            </a:r>
            <a:r>
              <a:rPr lang="en-US" sz="1200" dirty="0"/>
              <a:t> non provident, </a:t>
            </a:r>
            <a:r>
              <a:rPr lang="en-US" sz="1200" dirty="0" err="1"/>
              <a:t>similique</a:t>
            </a:r>
            <a:r>
              <a:rPr lang="en-US" sz="1200" dirty="0"/>
              <a:t> </a:t>
            </a:r>
            <a:r>
              <a:rPr lang="en-US" sz="1200" dirty="0" err="1"/>
              <a:t>sunt</a:t>
            </a:r>
            <a:r>
              <a:rPr lang="en-US" sz="1200" dirty="0"/>
              <a:t> in culpa qui </a:t>
            </a:r>
            <a:r>
              <a:rPr lang="en-US" sz="1200" dirty="0" err="1"/>
              <a:t>officia</a:t>
            </a:r>
            <a:r>
              <a:rPr lang="en-US" sz="1200" dirty="0"/>
              <a:t> </a:t>
            </a:r>
            <a:r>
              <a:rPr lang="en-US" sz="1200" dirty="0" err="1"/>
              <a:t>deserunt</a:t>
            </a:r>
            <a:r>
              <a:rPr lang="en-US" sz="1200" dirty="0"/>
              <a:t> </a:t>
            </a:r>
            <a:r>
              <a:rPr lang="en-US" sz="1200" dirty="0" err="1"/>
              <a:t>mollitia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16" y="1864041"/>
            <a:ext cx="625157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97139" y="2302937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597139" y="3608374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597139" y="4913811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708404" y="5034737"/>
            <a:ext cx="451840" cy="432518"/>
            <a:chOff x="9886950" y="1016001"/>
            <a:chExt cx="482600" cy="461963"/>
          </a:xfrm>
          <a:solidFill>
            <a:schemeClr val="bg2"/>
          </a:solidFill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368350" y="2438950"/>
            <a:ext cx="26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8352" y="2237532"/>
            <a:ext cx="26501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68350" y="3750820"/>
            <a:ext cx="26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68352" y="3549402"/>
            <a:ext cx="26501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68349" y="5054269"/>
            <a:ext cx="26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8351" y="4852851"/>
            <a:ext cx="26501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52" name="Freeform 60"/>
          <p:cNvSpPr>
            <a:spLocks noChangeAspect="1" noEditPoints="1"/>
          </p:cNvSpPr>
          <p:nvPr/>
        </p:nvSpPr>
        <p:spPr bwMode="auto">
          <a:xfrm>
            <a:off x="7697146" y="2378297"/>
            <a:ext cx="429768" cy="429768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52"/>
          <p:cNvSpPr>
            <a:spLocks noChangeAspect="1" noEditPoints="1"/>
          </p:cNvSpPr>
          <p:nvPr/>
        </p:nvSpPr>
        <p:spPr bwMode="auto">
          <a:xfrm>
            <a:off x="7719440" y="3729966"/>
            <a:ext cx="429768" cy="431186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7132002" y="1864041"/>
            <a:ext cx="0" cy="4194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13" descr="A person smiling at a person&#10;&#10;Description automatically generated">
            <a:extLst>
              <a:ext uri="{FF2B5EF4-FFF2-40B4-BE49-F238E27FC236}">
                <a16:creationId xmlns:a16="http://schemas.microsoft.com/office/drawing/2014/main" id="{4D660A91-E139-E6A6-DF0D-34403B8EB7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 b="9509"/>
          <a:stretch>
            <a:fillRect/>
          </a:stretch>
        </p:blipFill>
        <p:spPr/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B099A41-28B1-7C8A-6CD5-274DF7B3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 animBg="1"/>
      <p:bldP spid="25" grpId="0" animBg="1"/>
      <p:bldP spid="35" grpId="0" animBg="1"/>
      <p:bldP spid="44" grpId="0"/>
      <p:bldP spid="45" grpId="0"/>
      <p:bldP spid="46" grpId="0"/>
      <p:bldP spid="47" grpId="0"/>
      <p:bldP spid="48" grpId="0"/>
      <p:bldP spid="49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Insert Your Subtitle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1996879"/>
            <a:ext cx="532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 </a:t>
            </a:r>
            <a:r>
              <a:rPr lang="en-US" sz="1200" dirty="0" err="1"/>
              <a:t>deleniti</a:t>
            </a:r>
            <a:r>
              <a:rPr lang="en-US" sz="1200" dirty="0"/>
              <a:t> </a:t>
            </a:r>
            <a:r>
              <a:rPr lang="en-US" sz="1200" dirty="0" err="1"/>
              <a:t>atque</a:t>
            </a:r>
            <a:r>
              <a:rPr lang="en-US" sz="1200" dirty="0"/>
              <a:t> </a:t>
            </a:r>
            <a:r>
              <a:rPr lang="en-US" sz="1200" dirty="0" err="1"/>
              <a:t>corrupti</a:t>
            </a:r>
            <a:r>
              <a:rPr lang="en-US" sz="1200" dirty="0"/>
              <a:t> quos </a:t>
            </a:r>
            <a:r>
              <a:rPr lang="en-US" sz="1200" dirty="0" err="1"/>
              <a:t>dolores</a:t>
            </a:r>
            <a:r>
              <a:rPr lang="en-US" sz="1200" dirty="0"/>
              <a:t> et </a:t>
            </a:r>
            <a:r>
              <a:rPr lang="en-US" sz="1200" dirty="0" err="1"/>
              <a:t>quasiuei</a:t>
            </a:r>
            <a:r>
              <a:rPr lang="en-US" sz="1200" dirty="0"/>
              <a:t> </a:t>
            </a:r>
            <a:r>
              <a:rPr lang="en-US" sz="1200" dirty="0" err="1"/>
              <a:t>molestias</a:t>
            </a:r>
            <a:r>
              <a:rPr lang="en-US" sz="1200" dirty="0"/>
              <a:t> </a:t>
            </a:r>
            <a:r>
              <a:rPr lang="en-US" sz="1200" dirty="0" err="1"/>
              <a:t>excepturi</a:t>
            </a:r>
            <a:r>
              <a:rPr lang="en-US" sz="1200" dirty="0"/>
              <a:t> </a:t>
            </a:r>
            <a:r>
              <a:rPr lang="en-US" sz="1200" dirty="0" err="1"/>
              <a:t>sint</a:t>
            </a:r>
            <a:r>
              <a:rPr lang="en-US" sz="1200" dirty="0"/>
              <a:t> </a:t>
            </a:r>
            <a:r>
              <a:rPr lang="en-US" sz="1200" dirty="0" err="1"/>
              <a:t>occaec</a:t>
            </a:r>
            <a:r>
              <a:rPr lang="en-US" sz="1200" dirty="0"/>
              <a:t> </a:t>
            </a:r>
            <a:r>
              <a:rPr lang="en-US" sz="1200" dirty="0" err="1"/>
              <a:t>cupiditate</a:t>
            </a:r>
            <a:r>
              <a:rPr lang="en-US" sz="1200" dirty="0"/>
              <a:t> non provident, </a:t>
            </a:r>
            <a:r>
              <a:rPr lang="en-US" sz="1200" dirty="0" err="1"/>
              <a:t>similique</a:t>
            </a:r>
            <a:r>
              <a:rPr lang="en-US" sz="1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764981"/>
            <a:ext cx="625157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665" y="3263422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5300" y="4253162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95300" y="5331357"/>
            <a:ext cx="674370" cy="674370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308903" y="3330665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08904" y="3136867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22068" y="4386000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22069" y="4192202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322069" y="5456575"/>
            <a:ext cx="415671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iustoiui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</a:t>
            </a:r>
            <a:r>
              <a:rPr lang="en-US" sz="1200" dirty="0" err="1"/>
              <a:t>dignissimos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</a:t>
            </a:r>
            <a:r>
              <a:rPr lang="en-US" sz="1200" dirty="0" err="1"/>
              <a:t>blanditiisei</a:t>
            </a:r>
            <a:r>
              <a:rPr lang="en-US" sz="1200" dirty="0"/>
              <a:t> </a:t>
            </a:r>
            <a:r>
              <a:rPr lang="en-US" sz="1200" dirty="0" err="1"/>
              <a:t>praesentiumiu</a:t>
            </a:r>
            <a:r>
              <a:rPr lang="en-US" sz="1200" dirty="0"/>
              <a:t> </a:t>
            </a:r>
            <a:r>
              <a:rPr lang="en-US" sz="1200" dirty="0" err="1"/>
              <a:t>voluptatum</a:t>
            </a:r>
            <a:r>
              <a:rPr lang="en-US" sz="1200" dirty="0"/>
              <a:t>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322070" y="5262777"/>
            <a:ext cx="214354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Description</a:t>
            </a:r>
          </a:p>
        </p:txBody>
      </p: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654067" y="5453658"/>
            <a:ext cx="354834" cy="429768"/>
            <a:chOff x="10387014" y="2925763"/>
            <a:chExt cx="255588" cy="309563"/>
          </a:xfrm>
          <a:solidFill>
            <a:schemeClr val="bg2"/>
          </a:solidFill>
        </p:grpSpPr>
        <p:sp>
          <p:nvSpPr>
            <p:cNvPr id="84" name="Freeform 134"/>
            <p:cNvSpPr>
              <a:spLocks noEditPoints="1"/>
            </p:cNvSpPr>
            <p:nvPr/>
          </p:nvSpPr>
          <p:spPr bwMode="auto">
            <a:xfrm>
              <a:off x="10387014" y="2925763"/>
              <a:ext cx="255588" cy="309563"/>
            </a:xfrm>
            <a:custGeom>
              <a:avLst/>
              <a:gdLst>
                <a:gd name="T0" fmla="*/ 84 w 96"/>
                <a:gd name="T1" fmla="*/ 44 h 116"/>
                <a:gd name="T2" fmla="*/ 72 w 96"/>
                <a:gd name="T3" fmla="*/ 44 h 116"/>
                <a:gd name="T4" fmla="*/ 72 w 96"/>
                <a:gd name="T5" fmla="*/ 25 h 116"/>
                <a:gd name="T6" fmla="*/ 48 w 96"/>
                <a:gd name="T7" fmla="*/ 0 h 116"/>
                <a:gd name="T8" fmla="*/ 24 w 96"/>
                <a:gd name="T9" fmla="*/ 25 h 116"/>
                <a:gd name="T10" fmla="*/ 24 w 96"/>
                <a:gd name="T11" fmla="*/ 44 h 116"/>
                <a:gd name="T12" fmla="*/ 12 w 96"/>
                <a:gd name="T13" fmla="*/ 44 h 116"/>
                <a:gd name="T14" fmla="*/ 0 w 96"/>
                <a:gd name="T15" fmla="*/ 56 h 116"/>
                <a:gd name="T16" fmla="*/ 0 w 96"/>
                <a:gd name="T17" fmla="*/ 104 h 116"/>
                <a:gd name="T18" fmla="*/ 12 w 96"/>
                <a:gd name="T19" fmla="*/ 116 h 116"/>
                <a:gd name="T20" fmla="*/ 84 w 96"/>
                <a:gd name="T21" fmla="*/ 116 h 116"/>
                <a:gd name="T22" fmla="*/ 96 w 96"/>
                <a:gd name="T23" fmla="*/ 104 h 116"/>
                <a:gd name="T24" fmla="*/ 96 w 96"/>
                <a:gd name="T25" fmla="*/ 56 h 116"/>
                <a:gd name="T26" fmla="*/ 84 w 96"/>
                <a:gd name="T27" fmla="*/ 44 h 116"/>
                <a:gd name="T28" fmla="*/ 32 w 96"/>
                <a:gd name="T29" fmla="*/ 25 h 116"/>
                <a:gd name="T30" fmla="*/ 48 w 96"/>
                <a:gd name="T31" fmla="*/ 8 h 116"/>
                <a:gd name="T32" fmla="*/ 64 w 96"/>
                <a:gd name="T33" fmla="*/ 25 h 116"/>
                <a:gd name="T34" fmla="*/ 64 w 96"/>
                <a:gd name="T35" fmla="*/ 44 h 116"/>
                <a:gd name="T36" fmla="*/ 32 w 96"/>
                <a:gd name="T37" fmla="*/ 44 h 116"/>
                <a:gd name="T38" fmla="*/ 32 w 96"/>
                <a:gd name="T39" fmla="*/ 25 h 116"/>
                <a:gd name="T40" fmla="*/ 88 w 96"/>
                <a:gd name="T41" fmla="*/ 104 h 116"/>
                <a:gd name="T42" fmla="*/ 84 w 96"/>
                <a:gd name="T43" fmla="*/ 108 h 116"/>
                <a:gd name="T44" fmla="*/ 12 w 96"/>
                <a:gd name="T45" fmla="*/ 108 h 116"/>
                <a:gd name="T46" fmla="*/ 8 w 96"/>
                <a:gd name="T47" fmla="*/ 104 h 116"/>
                <a:gd name="T48" fmla="*/ 8 w 96"/>
                <a:gd name="T49" fmla="*/ 56 h 116"/>
                <a:gd name="T50" fmla="*/ 12 w 96"/>
                <a:gd name="T51" fmla="*/ 52 h 116"/>
                <a:gd name="T52" fmla="*/ 84 w 96"/>
                <a:gd name="T53" fmla="*/ 52 h 116"/>
                <a:gd name="T54" fmla="*/ 88 w 96"/>
                <a:gd name="T55" fmla="*/ 56 h 116"/>
                <a:gd name="T56" fmla="*/ 88 w 96"/>
                <a:gd name="T57" fmla="*/ 10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116">
                  <a:moveTo>
                    <a:pt x="84" y="44"/>
                  </a:moveTo>
                  <a:cubicBezTo>
                    <a:pt x="72" y="44"/>
                    <a:pt x="72" y="44"/>
                    <a:pt x="72" y="44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11"/>
                    <a:pt x="61" y="0"/>
                    <a:pt x="48" y="0"/>
                  </a:cubicBezTo>
                  <a:cubicBezTo>
                    <a:pt x="35" y="0"/>
                    <a:pt x="24" y="11"/>
                    <a:pt x="24" y="2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49"/>
                    <a:pt x="0" y="5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5" y="116"/>
                    <a:pt x="12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91" y="116"/>
                    <a:pt x="96" y="111"/>
                    <a:pt x="96" y="104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49"/>
                    <a:pt x="91" y="44"/>
                    <a:pt x="84" y="44"/>
                  </a:cubicBezTo>
                  <a:close/>
                  <a:moveTo>
                    <a:pt x="32" y="25"/>
                  </a:moveTo>
                  <a:cubicBezTo>
                    <a:pt x="32" y="15"/>
                    <a:pt x="39" y="8"/>
                    <a:pt x="48" y="8"/>
                  </a:cubicBezTo>
                  <a:cubicBezTo>
                    <a:pt x="57" y="8"/>
                    <a:pt x="64" y="15"/>
                    <a:pt x="64" y="25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25"/>
                  </a:lnTo>
                  <a:close/>
                  <a:moveTo>
                    <a:pt x="88" y="104"/>
                  </a:moveTo>
                  <a:cubicBezTo>
                    <a:pt x="88" y="106"/>
                    <a:pt x="86" y="108"/>
                    <a:pt x="84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0" y="108"/>
                    <a:pt x="8" y="106"/>
                    <a:pt x="8" y="10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4"/>
                    <a:pt x="10" y="52"/>
                    <a:pt x="12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6" y="52"/>
                    <a:pt x="88" y="54"/>
                    <a:pt x="88" y="56"/>
                  </a:cubicBezTo>
                  <a:lnTo>
                    <a:pt x="8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35"/>
            <p:cNvSpPr>
              <a:spLocks noEditPoints="1"/>
            </p:cNvSpPr>
            <p:nvPr/>
          </p:nvSpPr>
          <p:spPr bwMode="auto">
            <a:xfrm>
              <a:off x="10488614" y="3100388"/>
              <a:ext cx="52388" cy="79375"/>
            </a:xfrm>
            <a:custGeom>
              <a:avLst/>
              <a:gdLst>
                <a:gd name="T0" fmla="*/ 10 w 20"/>
                <a:gd name="T1" fmla="*/ 0 h 30"/>
                <a:gd name="T2" fmla="*/ 0 w 20"/>
                <a:gd name="T3" fmla="*/ 10 h 30"/>
                <a:gd name="T4" fmla="*/ 4 w 20"/>
                <a:gd name="T5" fmla="*/ 18 h 30"/>
                <a:gd name="T6" fmla="*/ 4 w 20"/>
                <a:gd name="T7" fmla="*/ 24 h 30"/>
                <a:gd name="T8" fmla="*/ 10 w 20"/>
                <a:gd name="T9" fmla="*/ 30 h 30"/>
                <a:gd name="T10" fmla="*/ 16 w 20"/>
                <a:gd name="T11" fmla="*/ 24 h 30"/>
                <a:gd name="T12" fmla="*/ 16 w 20"/>
                <a:gd name="T13" fmla="*/ 18 h 30"/>
                <a:gd name="T14" fmla="*/ 20 w 20"/>
                <a:gd name="T15" fmla="*/ 10 h 30"/>
                <a:gd name="T16" fmla="*/ 10 w 20"/>
                <a:gd name="T17" fmla="*/ 0 h 30"/>
                <a:gd name="T18" fmla="*/ 12 w 20"/>
                <a:gd name="T19" fmla="*/ 16 h 30"/>
                <a:gd name="T20" fmla="*/ 12 w 20"/>
                <a:gd name="T21" fmla="*/ 24 h 30"/>
                <a:gd name="T22" fmla="*/ 10 w 20"/>
                <a:gd name="T23" fmla="*/ 26 h 30"/>
                <a:gd name="T24" fmla="*/ 8 w 20"/>
                <a:gd name="T25" fmla="*/ 24 h 30"/>
                <a:gd name="T26" fmla="*/ 8 w 20"/>
                <a:gd name="T27" fmla="*/ 16 h 30"/>
                <a:gd name="T28" fmla="*/ 4 w 20"/>
                <a:gd name="T29" fmla="*/ 10 h 30"/>
                <a:gd name="T30" fmla="*/ 10 w 20"/>
                <a:gd name="T31" fmla="*/ 4 h 30"/>
                <a:gd name="T32" fmla="*/ 16 w 20"/>
                <a:gd name="T33" fmla="*/ 10 h 30"/>
                <a:gd name="T34" fmla="*/ 12 w 20"/>
                <a:gd name="T35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3"/>
                    <a:pt x="2" y="16"/>
                    <a:pt x="4" y="1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7"/>
                    <a:pt x="7" y="30"/>
                    <a:pt x="10" y="30"/>
                  </a:cubicBezTo>
                  <a:cubicBezTo>
                    <a:pt x="13" y="30"/>
                    <a:pt x="16" y="27"/>
                    <a:pt x="16" y="2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2" y="16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9" y="26"/>
                    <a:pt x="8" y="25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5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4" y="15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617601" y="3335368"/>
            <a:ext cx="429768" cy="429768"/>
            <a:chOff x="9463088" y="4214813"/>
            <a:chExt cx="420687" cy="420687"/>
          </a:xfrm>
          <a:solidFill>
            <a:schemeClr val="bg2"/>
          </a:solidFill>
        </p:grpSpPr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9463088" y="4214813"/>
              <a:ext cx="420687" cy="420687"/>
            </a:xfrm>
            <a:custGeom>
              <a:avLst/>
              <a:gdLst>
                <a:gd name="T0" fmla="*/ 100 w 112"/>
                <a:gd name="T1" fmla="*/ 8 h 112"/>
                <a:gd name="T2" fmla="*/ 104 w 112"/>
                <a:gd name="T3" fmla="*/ 12 h 112"/>
                <a:gd name="T4" fmla="*/ 104 w 112"/>
                <a:gd name="T5" fmla="*/ 100 h 112"/>
                <a:gd name="T6" fmla="*/ 100 w 112"/>
                <a:gd name="T7" fmla="*/ 104 h 112"/>
                <a:gd name="T8" fmla="*/ 12 w 112"/>
                <a:gd name="T9" fmla="*/ 104 h 112"/>
                <a:gd name="T10" fmla="*/ 8 w 112"/>
                <a:gd name="T11" fmla="*/ 100 h 112"/>
                <a:gd name="T12" fmla="*/ 8 w 112"/>
                <a:gd name="T13" fmla="*/ 12 h 112"/>
                <a:gd name="T14" fmla="*/ 12 w 112"/>
                <a:gd name="T15" fmla="*/ 8 h 112"/>
                <a:gd name="T16" fmla="*/ 100 w 112"/>
                <a:gd name="T17" fmla="*/ 8 h 112"/>
                <a:gd name="T18" fmla="*/ 100 w 112"/>
                <a:gd name="T19" fmla="*/ 0 h 112"/>
                <a:gd name="T20" fmla="*/ 12 w 112"/>
                <a:gd name="T21" fmla="*/ 0 h 112"/>
                <a:gd name="T22" fmla="*/ 0 w 112"/>
                <a:gd name="T23" fmla="*/ 12 h 112"/>
                <a:gd name="T24" fmla="*/ 0 w 112"/>
                <a:gd name="T25" fmla="*/ 100 h 112"/>
                <a:gd name="T26" fmla="*/ 12 w 112"/>
                <a:gd name="T27" fmla="*/ 112 h 112"/>
                <a:gd name="T28" fmla="*/ 100 w 112"/>
                <a:gd name="T29" fmla="*/ 112 h 112"/>
                <a:gd name="T30" fmla="*/ 112 w 112"/>
                <a:gd name="T31" fmla="*/ 100 h 112"/>
                <a:gd name="T32" fmla="*/ 112 w 112"/>
                <a:gd name="T33" fmla="*/ 12 h 112"/>
                <a:gd name="T34" fmla="*/ 100 w 112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2">
                  <a:moveTo>
                    <a:pt x="100" y="8"/>
                  </a:moveTo>
                  <a:cubicBezTo>
                    <a:pt x="102" y="8"/>
                    <a:pt x="104" y="10"/>
                    <a:pt x="104" y="12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8" y="102"/>
                    <a:pt x="8" y="10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00" y="8"/>
                    <a:pt x="100" y="8"/>
                    <a:pt x="100" y="8"/>
                  </a:cubicBezTo>
                  <a:moveTo>
                    <a:pt x="10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5" y="112"/>
                    <a:pt x="12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7" y="112"/>
                    <a:pt x="112" y="107"/>
                    <a:pt x="112" y="10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5"/>
                    <a:pt x="107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9537700" y="4289425"/>
              <a:ext cx="269875" cy="271462"/>
            </a:xfrm>
            <a:custGeom>
              <a:avLst/>
              <a:gdLst>
                <a:gd name="T0" fmla="*/ 104 w 170"/>
                <a:gd name="T1" fmla="*/ 0 h 171"/>
                <a:gd name="T2" fmla="*/ 128 w 170"/>
                <a:gd name="T3" fmla="*/ 24 h 171"/>
                <a:gd name="T4" fmla="*/ 95 w 170"/>
                <a:gd name="T5" fmla="*/ 57 h 171"/>
                <a:gd name="T6" fmla="*/ 114 w 170"/>
                <a:gd name="T7" fmla="*/ 76 h 171"/>
                <a:gd name="T8" fmla="*/ 147 w 170"/>
                <a:gd name="T9" fmla="*/ 43 h 171"/>
                <a:gd name="T10" fmla="*/ 170 w 170"/>
                <a:gd name="T11" fmla="*/ 66 h 171"/>
                <a:gd name="T12" fmla="*/ 170 w 170"/>
                <a:gd name="T13" fmla="*/ 0 h 171"/>
                <a:gd name="T14" fmla="*/ 104 w 170"/>
                <a:gd name="T15" fmla="*/ 0 h 171"/>
                <a:gd name="T16" fmla="*/ 57 w 170"/>
                <a:gd name="T17" fmla="*/ 95 h 171"/>
                <a:gd name="T18" fmla="*/ 24 w 170"/>
                <a:gd name="T19" fmla="*/ 128 h 171"/>
                <a:gd name="T20" fmla="*/ 0 w 170"/>
                <a:gd name="T21" fmla="*/ 104 h 171"/>
                <a:gd name="T22" fmla="*/ 0 w 170"/>
                <a:gd name="T23" fmla="*/ 171 h 171"/>
                <a:gd name="T24" fmla="*/ 66 w 170"/>
                <a:gd name="T25" fmla="*/ 171 h 171"/>
                <a:gd name="T26" fmla="*/ 43 w 170"/>
                <a:gd name="T27" fmla="*/ 147 h 171"/>
                <a:gd name="T28" fmla="*/ 76 w 170"/>
                <a:gd name="T29" fmla="*/ 114 h 171"/>
                <a:gd name="T30" fmla="*/ 57 w 170"/>
                <a:gd name="T31" fmla="*/ 9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0" h="171">
                  <a:moveTo>
                    <a:pt x="104" y="0"/>
                  </a:moveTo>
                  <a:lnTo>
                    <a:pt x="128" y="24"/>
                  </a:lnTo>
                  <a:lnTo>
                    <a:pt x="95" y="57"/>
                  </a:lnTo>
                  <a:lnTo>
                    <a:pt x="114" y="76"/>
                  </a:lnTo>
                  <a:lnTo>
                    <a:pt x="147" y="43"/>
                  </a:lnTo>
                  <a:lnTo>
                    <a:pt x="170" y="66"/>
                  </a:lnTo>
                  <a:lnTo>
                    <a:pt x="170" y="0"/>
                  </a:lnTo>
                  <a:lnTo>
                    <a:pt x="104" y="0"/>
                  </a:lnTo>
                  <a:close/>
                  <a:moveTo>
                    <a:pt x="57" y="95"/>
                  </a:moveTo>
                  <a:lnTo>
                    <a:pt x="24" y="128"/>
                  </a:lnTo>
                  <a:lnTo>
                    <a:pt x="0" y="104"/>
                  </a:lnTo>
                  <a:lnTo>
                    <a:pt x="0" y="171"/>
                  </a:lnTo>
                  <a:lnTo>
                    <a:pt x="66" y="171"/>
                  </a:lnTo>
                  <a:lnTo>
                    <a:pt x="43" y="147"/>
                  </a:lnTo>
                  <a:lnTo>
                    <a:pt x="76" y="114"/>
                  </a:lnTo>
                  <a:lnTo>
                    <a:pt x="57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617601" y="4385457"/>
            <a:ext cx="429768" cy="409779"/>
            <a:chOff x="3519489" y="2917825"/>
            <a:chExt cx="341313" cy="325438"/>
          </a:xfrm>
          <a:solidFill>
            <a:schemeClr val="bg2"/>
          </a:solidFill>
        </p:grpSpPr>
        <p:sp>
          <p:nvSpPr>
            <p:cNvPr id="90" name="Freeform 106"/>
            <p:cNvSpPr>
              <a:spLocks noEditPoints="1"/>
            </p:cNvSpPr>
            <p:nvPr/>
          </p:nvSpPr>
          <p:spPr bwMode="auto">
            <a:xfrm>
              <a:off x="3519489" y="2917825"/>
              <a:ext cx="341313" cy="325438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07"/>
            <p:cNvSpPr>
              <a:spLocks noEditPoints="1"/>
            </p:cNvSpPr>
            <p:nvPr/>
          </p:nvSpPr>
          <p:spPr bwMode="auto">
            <a:xfrm>
              <a:off x="3562351" y="2960688"/>
              <a:ext cx="255588" cy="1714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08"/>
            <p:cNvSpPr>
              <a:spLocks noEditPoints="1"/>
            </p:cNvSpPr>
            <p:nvPr/>
          </p:nvSpPr>
          <p:spPr bwMode="auto">
            <a:xfrm>
              <a:off x="3673476" y="3136900"/>
              <a:ext cx="31750" cy="317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09"/>
            <p:cNvSpPr>
              <a:spLocks noEditPoints="1"/>
            </p:cNvSpPr>
            <p:nvPr/>
          </p:nvSpPr>
          <p:spPr bwMode="auto">
            <a:xfrm>
              <a:off x="3638551" y="2995613"/>
              <a:ext cx="101600" cy="101600"/>
            </a:xfrm>
            <a:custGeom>
              <a:avLst/>
              <a:gdLst>
                <a:gd name="T0" fmla="*/ 19 w 38"/>
                <a:gd name="T1" fmla="*/ 0 h 38"/>
                <a:gd name="T2" fmla="*/ 0 w 38"/>
                <a:gd name="T3" fmla="*/ 19 h 38"/>
                <a:gd name="T4" fmla="*/ 19 w 38"/>
                <a:gd name="T5" fmla="*/ 38 h 38"/>
                <a:gd name="T6" fmla="*/ 38 w 38"/>
                <a:gd name="T7" fmla="*/ 19 h 38"/>
                <a:gd name="T8" fmla="*/ 19 w 38"/>
                <a:gd name="T9" fmla="*/ 0 h 38"/>
                <a:gd name="T10" fmla="*/ 19 w 38"/>
                <a:gd name="T11" fmla="*/ 34 h 38"/>
                <a:gd name="T12" fmla="*/ 4 w 38"/>
                <a:gd name="T13" fmla="*/ 19 h 38"/>
                <a:gd name="T14" fmla="*/ 18 w 38"/>
                <a:gd name="T15" fmla="*/ 4 h 38"/>
                <a:gd name="T16" fmla="*/ 18 w 38"/>
                <a:gd name="T17" fmla="*/ 22 h 38"/>
                <a:gd name="T18" fmla="*/ 34 w 38"/>
                <a:gd name="T19" fmla="*/ 16 h 38"/>
                <a:gd name="T20" fmla="*/ 34 w 38"/>
                <a:gd name="T21" fmla="*/ 19 h 38"/>
                <a:gd name="T22" fmla="*/ 19 w 38"/>
                <a:gd name="T2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lose/>
                  <a:moveTo>
                    <a:pt x="19" y="34"/>
                  </a:moveTo>
                  <a:cubicBezTo>
                    <a:pt x="11" y="34"/>
                    <a:pt x="4" y="27"/>
                    <a:pt x="4" y="19"/>
                  </a:cubicBezTo>
                  <a:cubicBezTo>
                    <a:pt x="4" y="11"/>
                    <a:pt x="10" y="5"/>
                    <a:pt x="18" y="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7"/>
                    <a:pt x="34" y="18"/>
                    <a:pt x="34" y="19"/>
                  </a:cubicBezTo>
                  <a:cubicBezTo>
                    <a:pt x="34" y="27"/>
                    <a:pt x="27" y="34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5" name="Picture Placeholder 4" descr="A group of people standing outside&#10;&#10;Description automatically generated">
            <a:extLst>
              <a:ext uri="{FF2B5EF4-FFF2-40B4-BE49-F238E27FC236}">
                <a16:creationId xmlns:a16="http://schemas.microsoft.com/office/drawing/2014/main" id="{48468892-5817-22AD-12DE-92DC17737F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15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22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27" grpId="0" animBg="1"/>
      <p:bldP spid="67" grpId="0" animBg="1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holding a corn on the cob&#10;&#10;Description automatically generated">
            <a:extLst>
              <a:ext uri="{FF2B5EF4-FFF2-40B4-BE49-F238E27FC236}">
                <a16:creationId xmlns:a16="http://schemas.microsoft.com/office/drawing/2014/main" id="{2348E0D4-FC1A-77EF-D886-5FABED3AF6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 b="18091"/>
          <a:stretch>
            <a:fillRect/>
          </a:stretch>
        </p:blipFill>
        <p:spPr/>
      </p:pic>
      <p:pic>
        <p:nvPicPr>
          <p:cNvPr id="8" name="Picture Placeholder 7" descr="A person holding a basket of lettuce&#10;&#10;Description automatically generated">
            <a:extLst>
              <a:ext uri="{FF2B5EF4-FFF2-40B4-BE49-F238E27FC236}">
                <a16:creationId xmlns:a16="http://schemas.microsoft.com/office/drawing/2014/main" id="{629D169F-519E-7C7F-8A1D-A7582812C8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0823"/>
          <a:stretch>
            <a:fillRect/>
          </a:stretch>
        </p:blipFill>
        <p:spPr/>
      </p:pic>
      <p:pic>
        <p:nvPicPr>
          <p:cNvPr id="13" name="Picture Placeholder 12" descr="A person planting a plant&#10;&#10;Description automatically generated">
            <a:extLst>
              <a:ext uri="{FF2B5EF4-FFF2-40B4-BE49-F238E27FC236}">
                <a16:creationId xmlns:a16="http://schemas.microsoft.com/office/drawing/2014/main" id="{9E1B2632-0EBC-1316-99D5-37EE43515A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r="1706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Insert Your Subtitle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50000" y="3173442"/>
            <a:ext cx="3492000" cy="2972273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909907"/>
            <a:ext cx="11395442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</a:t>
            </a:r>
            <a:r>
              <a:rPr lang="en-US" sz="1400" dirty="0"/>
              <a:t> et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</a:t>
            </a:r>
            <a:r>
              <a:rPr lang="en-US" sz="1400" dirty="0" err="1"/>
              <a:t>ducimus</a:t>
            </a:r>
            <a:r>
              <a:rPr lang="en-US" sz="1400" dirty="0"/>
              <a:t> qui </a:t>
            </a:r>
            <a:r>
              <a:rPr lang="en-US" sz="1400" dirty="0" err="1"/>
              <a:t>blanditiis</a:t>
            </a:r>
            <a:r>
              <a:rPr lang="en-US" sz="1400" dirty="0"/>
              <a:t> </a:t>
            </a:r>
            <a:r>
              <a:rPr lang="en-US" sz="1400" dirty="0" err="1"/>
              <a:t>praesentium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</a:t>
            </a:r>
            <a:r>
              <a:rPr lang="en-US" sz="1400" dirty="0" err="1"/>
              <a:t>deleniti</a:t>
            </a:r>
            <a:r>
              <a:rPr lang="en-US" sz="1400" dirty="0"/>
              <a:t> </a:t>
            </a:r>
            <a:r>
              <a:rPr lang="en-US" sz="1400" dirty="0" err="1"/>
              <a:t>atque</a:t>
            </a:r>
            <a:r>
              <a:rPr lang="en-US" sz="1400" dirty="0"/>
              <a:t> </a:t>
            </a:r>
            <a:r>
              <a:rPr lang="en-US" sz="1400" dirty="0" err="1"/>
              <a:t>corrupti</a:t>
            </a:r>
            <a:r>
              <a:rPr lang="en-US" sz="1400" dirty="0"/>
              <a:t> quos </a:t>
            </a:r>
            <a:r>
              <a:rPr lang="en-US" sz="1400" dirty="0" err="1"/>
              <a:t>dolores</a:t>
            </a:r>
            <a:r>
              <a:rPr lang="en-US" sz="1400" dirty="0"/>
              <a:t> et </a:t>
            </a:r>
            <a:r>
              <a:rPr lang="en-US" sz="1400" dirty="0" err="1"/>
              <a:t>quas</a:t>
            </a:r>
            <a:r>
              <a:rPr lang="en-US" sz="1400" dirty="0"/>
              <a:t> </a:t>
            </a:r>
            <a:r>
              <a:rPr lang="en-US" sz="1400" dirty="0" err="1"/>
              <a:t>molestias</a:t>
            </a:r>
            <a:r>
              <a:rPr lang="en-US" sz="1400" dirty="0"/>
              <a:t> </a:t>
            </a:r>
            <a:r>
              <a:rPr lang="en-US" sz="1400" dirty="0" err="1"/>
              <a:t>excepturi</a:t>
            </a:r>
            <a:r>
              <a:rPr lang="en-US" sz="1400" dirty="0"/>
              <a:t> et </a:t>
            </a:r>
            <a:r>
              <a:rPr lang="en-US" sz="1400" dirty="0" err="1"/>
              <a:t>expedita</a:t>
            </a:r>
            <a:r>
              <a:rPr lang="en-US" sz="1400" dirty="0"/>
              <a:t> </a:t>
            </a:r>
            <a:r>
              <a:rPr lang="en-US" sz="1400" dirty="0" err="1"/>
              <a:t>distinctio</a:t>
            </a:r>
            <a:r>
              <a:rPr lang="en-US" sz="1400" dirty="0"/>
              <a:t>. Nam libero tempore, cum </a:t>
            </a:r>
            <a:r>
              <a:rPr lang="en-US" sz="1400" dirty="0" err="1"/>
              <a:t>soluta</a:t>
            </a:r>
            <a:r>
              <a:rPr lang="en-US" sz="1400" dirty="0"/>
              <a:t> </a:t>
            </a:r>
            <a:r>
              <a:rPr lang="en-US" sz="1400" dirty="0" err="1"/>
              <a:t>nobis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eligendi</a:t>
            </a:r>
            <a:r>
              <a:rPr lang="en-US" sz="1400" dirty="0"/>
              <a:t> </a:t>
            </a:r>
            <a:r>
              <a:rPr lang="en-US" sz="1400" dirty="0" err="1"/>
              <a:t>optio</a:t>
            </a:r>
            <a:r>
              <a:rPr lang="en-US" sz="1400" dirty="0"/>
              <a:t> </a:t>
            </a:r>
            <a:r>
              <a:rPr lang="en-US" sz="1400" dirty="0" err="1"/>
              <a:t>cumque</a:t>
            </a:r>
            <a:r>
              <a:rPr lang="en-US" sz="1400" dirty="0"/>
              <a:t> nihil </a:t>
            </a:r>
            <a:r>
              <a:rPr lang="en-US" sz="1400" dirty="0" err="1"/>
              <a:t>impedit</a:t>
            </a:r>
            <a:r>
              <a:rPr lang="en-US" sz="1400" dirty="0"/>
              <a:t> quo minus id quod </a:t>
            </a:r>
            <a:r>
              <a:rPr lang="en-US" sz="1400" dirty="0" err="1"/>
              <a:t>maxime</a:t>
            </a:r>
            <a:r>
              <a:rPr lang="en-US" sz="1400" dirty="0"/>
              <a:t> </a:t>
            </a:r>
            <a:r>
              <a:rPr lang="en-US" sz="1400" dirty="0" err="1"/>
              <a:t>placeat</a:t>
            </a:r>
            <a:r>
              <a:rPr lang="en-US" sz="1400" dirty="0"/>
              <a:t> </a:t>
            </a:r>
            <a:r>
              <a:rPr lang="en-US" sz="1400" dirty="0" err="1"/>
              <a:t>facere</a:t>
            </a:r>
            <a:r>
              <a:rPr lang="en-US" sz="1400" dirty="0"/>
              <a:t> </a:t>
            </a:r>
            <a:r>
              <a:rPr lang="en-US" sz="1400" dirty="0" err="1"/>
              <a:t>possimus</a:t>
            </a:r>
            <a:r>
              <a:rPr lang="en-US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1" y="1678009"/>
            <a:ext cx="625157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2592" y="3164014"/>
            <a:ext cx="3492000" cy="2972273"/>
          </a:xfrm>
          <a:prstGeom prst="rect">
            <a:avLst/>
          </a:prstGeom>
          <a:solidFill>
            <a:schemeClr val="bg2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235583" y="3173442"/>
            <a:ext cx="3492000" cy="2972273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8017" y="485041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At </a:t>
            </a:r>
            <a:r>
              <a:rPr lang="en-US" sz="1200" dirty="0" err="1">
                <a:solidFill>
                  <a:schemeClr val="bg2"/>
                </a:solidFill>
              </a:rPr>
              <a:t>vero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eos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accusamus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iusto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odio</a:t>
            </a:r>
            <a:r>
              <a:rPr lang="en-US" sz="1200" dirty="0">
                <a:solidFill>
                  <a:schemeClr val="bg2"/>
                </a:solidFill>
              </a:rPr>
              <a:t>  </a:t>
            </a:r>
            <a:r>
              <a:rPr lang="en-US" sz="1200" dirty="0" err="1">
                <a:solidFill>
                  <a:schemeClr val="bg2"/>
                </a:solidFill>
              </a:rPr>
              <a:t>dignissi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ducimus</a:t>
            </a:r>
            <a:r>
              <a:rPr lang="en-US" sz="1200" dirty="0">
                <a:solidFill>
                  <a:schemeClr val="bg2"/>
                </a:solidFill>
              </a:rPr>
              <a:t> qui </a:t>
            </a:r>
            <a:r>
              <a:rPr lang="en-US" sz="1200" dirty="0" err="1">
                <a:solidFill>
                  <a:schemeClr val="bg2"/>
                </a:solidFill>
              </a:rPr>
              <a:t>blanditiis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praesentium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voluptati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8029" y="462983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65468" y="3805255"/>
            <a:ext cx="688665" cy="656950"/>
            <a:chOff x="8875713" y="2687638"/>
            <a:chExt cx="1447800" cy="1381125"/>
          </a:xfrm>
          <a:solidFill>
            <a:srgbClr val="333C5E"/>
          </a:solidFill>
        </p:grpSpPr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8875713" y="2687638"/>
              <a:ext cx="1447800" cy="1381125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9056688" y="2868613"/>
              <a:ext cx="1085850" cy="72390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9531350" y="3616325"/>
              <a:ext cx="136525" cy="13493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9509125" y="3095625"/>
              <a:ext cx="227013" cy="271463"/>
            </a:xfrm>
            <a:custGeom>
              <a:avLst/>
              <a:gdLst>
                <a:gd name="T0" fmla="*/ 2 w 20"/>
                <a:gd name="T1" fmla="*/ 0 h 24"/>
                <a:gd name="T2" fmla="*/ 0 w 20"/>
                <a:gd name="T3" fmla="*/ 1 h 24"/>
                <a:gd name="T4" fmla="*/ 0 w 20"/>
                <a:gd name="T5" fmla="*/ 23 h 24"/>
                <a:gd name="T6" fmla="*/ 2 w 20"/>
                <a:gd name="T7" fmla="*/ 24 h 24"/>
                <a:gd name="T8" fmla="*/ 19 w 20"/>
                <a:gd name="T9" fmla="*/ 13 h 24"/>
                <a:gd name="T10" fmla="*/ 19 w 20"/>
                <a:gd name="T11" fmla="*/ 11 h 24"/>
                <a:gd name="T12" fmla="*/ 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1"/>
                    <a:pt x="0" y="23"/>
                  </a:cubicBezTo>
                  <a:cubicBezTo>
                    <a:pt x="0" y="24"/>
                    <a:pt x="1" y="24"/>
                    <a:pt x="2" y="24"/>
                  </a:cubicBezTo>
                  <a:cubicBezTo>
                    <a:pt x="3" y="23"/>
                    <a:pt x="18" y="14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ubicBezTo>
                    <a:pt x="18" y="10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40969" y="4850411"/>
            <a:ext cx="291006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At </a:t>
            </a:r>
            <a:r>
              <a:rPr lang="en-US" sz="1200" dirty="0" err="1">
                <a:solidFill>
                  <a:schemeClr val="bg2"/>
                </a:solidFill>
              </a:rPr>
              <a:t>vero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eos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accusamus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iusto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odio</a:t>
            </a:r>
            <a:r>
              <a:rPr lang="en-US" sz="1200" dirty="0">
                <a:solidFill>
                  <a:schemeClr val="bg2"/>
                </a:solidFill>
              </a:rPr>
              <a:t>  </a:t>
            </a:r>
            <a:r>
              <a:rPr lang="en-US" sz="1200" dirty="0" err="1">
                <a:solidFill>
                  <a:schemeClr val="bg2"/>
                </a:solidFill>
              </a:rPr>
              <a:t>dignissi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ducimus</a:t>
            </a:r>
            <a:r>
              <a:rPr lang="en-US" sz="1200" dirty="0">
                <a:solidFill>
                  <a:schemeClr val="bg2"/>
                </a:solidFill>
              </a:rPr>
              <a:t> qui </a:t>
            </a:r>
            <a:r>
              <a:rPr lang="en-US" sz="1200" dirty="0" err="1">
                <a:solidFill>
                  <a:schemeClr val="bg2"/>
                </a:solidFill>
              </a:rPr>
              <a:t>blanditiis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praesentium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voluptati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4229" y="462983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15200" y="462983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5753100" y="3830514"/>
            <a:ext cx="685800" cy="595859"/>
            <a:chOff x="2303444" y="6030256"/>
            <a:chExt cx="484188" cy="420688"/>
          </a:xfrm>
          <a:solidFill>
            <a:srgbClr val="333C5E"/>
          </a:solidFill>
        </p:grpSpPr>
        <p:sp>
          <p:nvSpPr>
            <p:cNvPr id="50" name="Freeform 354"/>
            <p:cNvSpPr>
              <a:spLocks noEditPoints="1"/>
            </p:cNvSpPr>
            <p:nvPr/>
          </p:nvSpPr>
          <p:spPr bwMode="auto">
            <a:xfrm>
              <a:off x="2303444" y="6030256"/>
              <a:ext cx="484188" cy="346075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55"/>
            <p:cNvSpPr>
              <a:spLocks/>
            </p:cNvSpPr>
            <p:nvPr/>
          </p:nvSpPr>
          <p:spPr bwMode="auto">
            <a:xfrm>
              <a:off x="2741594" y="6181068"/>
              <a:ext cx="30163" cy="165100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356"/>
            <p:cNvSpPr>
              <a:spLocks noChangeArrowheads="1"/>
            </p:cNvSpPr>
            <p:nvPr/>
          </p:nvSpPr>
          <p:spPr bwMode="auto">
            <a:xfrm>
              <a:off x="2727307" y="6360456"/>
              <a:ext cx="60325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9644071" y="3727283"/>
            <a:ext cx="685800" cy="685798"/>
            <a:chOff x="7716838" y="4857750"/>
            <a:chExt cx="569913" cy="569912"/>
          </a:xfrm>
          <a:solidFill>
            <a:srgbClr val="333C5E"/>
          </a:solidFill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7716838" y="5238750"/>
              <a:ext cx="382588" cy="188912"/>
            </a:xfrm>
            <a:custGeom>
              <a:avLst/>
              <a:gdLst>
                <a:gd name="T0" fmla="*/ 164 w 164"/>
                <a:gd name="T1" fmla="*/ 81 h 81"/>
                <a:gd name="T2" fmla="*/ 0 w 164"/>
                <a:gd name="T3" fmla="*/ 81 h 81"/>
                <a:gd name="T4" fmla="*/ 0 w 164"/>
                <a:gd name="T5" fmla="*/ 59 h 81"/>
                <a:gd name="T6" fmla="*/ 20 w 164"/>
                <a:gd name="T7" fmla="*/ 32 h 81"/>
                <a:gd name="T8" fmla="*/ 56 w 164"/>
                <a:gd name="T9" fmla="*/ 19 h 81"/>
                <a:gd name="T10" fmla="*/ 56 w 164"/>
                <a:gd name="T11" fmla="*/ 2 h 81"/>
                <a:gd name="T12" fmla="*/ 68 w 164"/>
                <a:gd name="T13" fmla="*/ 2 h 81"/>
                <a:gd name="T14" fmla="*/ 68 w 164"/>
                <a:gd name="T15" fmla="*/ 27 h 81"/>
                <a:gd name="T16" fmla="*/ 24 w 164"/>
                <a:gd name="T17" fmla="*/ 43 h 81"/>
                <a:gd name="T18" fmla="*/ 12 w 164"/>
                <a:gd name="T19" fmla="*/ 59 h 81"/>
                <a:gd name="T20" fmla="*/ 12 w 164"/>
                <a:gd name="T21" fmla="*/ 69 h 81"/>
                <a:gd name="T22" fmla="*/ 152 w 164"/>
                <a:gd name="T23" fmla="*/ 69 h 81"/>
                <a:gd name="T24" fmla="*/ 152 w 164"/>
                <a:gd name="T25" fmla="*/ 59 h 81"/>
                <a:gd name="T26" fmla="*/ 140 w 164"/>
                <a:gd name="T27" fmla="*/ 43 h 81"/>
                <a:gd name="T28" fmla="*/ 96 w 164"/>
                <a:gd name="T29" fmla="*/ 27 h 81"/>
                <a:gd name="T30" fmla="*/ 96 w 164"/>
                <a:gd name="T31" fmla="*/ 0 h 81"/>
                <a:gd name="T32" fmla="*/ 108 w 164"/>
                <a:gd name="T33" fmla="*/ 0 h 81"/>
                <a:gd name="T34" fmla="*/ 108 w 164"/>
                <a:gd name="T35" fmla="*/ 19 h 81"/>
                <a:gd name="T36" fmla="*/ 144 w 164"/>
                <a:gd name="T37" fmla="*/ 32 h 81"/>
                <a:gd name="T38" fmla="*/ 164 w 164"/>
                <a:gd name="T39" fmla="*/ 59 h 81"/>
                <a:gd name="T40" fmla="*/ 164 w 164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81">
                  <a:moveTo>
                    <a:pt x="164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8" y="36"/>
                    <a:pt x="20" y="3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6" y="46"/>
                    <a:pt x="12" y="52"/>
                    <a:pt x="12" y="5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2"/>
                    <a:pt x="147" y="46"/>
                    <a:pt x="140" y="4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56" y="36"/>
                    <a:pt x="164" y="47"/>
                    <a:pt x="164" y="59"/>
                  </a:cubicBezTo>
                  <a:lnTo>
                    <a:pt x="16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7799388" y="5019675"/>
              <a:ext cx="211138" cy="249237"/>
            </a:xfrm>
            <a:custGeom>
              <a:avLst/>
              <a:gdLst>
                <a:gd name="T0" fmla="*/ 46 w 91"/>
                <a:gd name="T1" fmla="*/ 107 h 107"/>
                <a:gd name="T2" fmla="*/ 0 w 91"/>
                <a:gd name="T3" fmla="*/ 53 h 107"/>
                <a:gd name="T4" fmla="*/ 46 w 91"/>
                <a:gd name="T5" fmla="*/ 0 h 107"/>
                <a:gd name="T6" fmla="*/ 91 w 91"/>
                <a:gd name="T7" fmla="*/ 53 h 107"/>
                <a:gd name="T8" fmla="*/ 46 w 91"/>
                <a:gd name="T9" fmla="*/ 107 h 107"/>
                <a:gd name="T10" fmla="*/ 46 w 91"/>
                <a:gd name="T11" fmla="*/ 12 h 107"/>
                <a:gd name="T12" fmla="*/ 12 w 91"/>
                <a:gd name="T13" fmla="*/ 53 h 107"/>
                <a:gd name="T14" fmla="*/ 46 w 91"/>
                <a:gd name="T15" fmla="*/ 95 h 107"/>
                <a:gd name="T16" fmla="*/ 79 w 91"/>
                <a:gd name="T17" fmla="*/ 53 h 107"/>
                <a:gd name="T18" fmla="*/ 46 w 91"/>
                <a:gd name="T19" fmla="*/ 1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07">
                  <a:moveTo>
                    <a:pt x="46" y="107"/>
                  </a:moveTo>
                  <a:cubicBezTo>
                    <a:pt x="20" y="107"/>
                    <a:pt x="0" y="83"/>
                    <a:pt x="0" y="53"/>
                  </a:cubicBezTo>
                  <a:cubicBezTo>
                    <a:pt x="0" y="24"/>
                    <a:pt x="20" y="0"/>
                    <a:pt x="46" y="0"/>
                  </a:cubicBezTo>
                  <a:cubicBezTo>
                    <a:pt x="71" y="0"/>
                    <a:pt x="91" y="24"/>
                    <a:pt x="91" y="53"/>
                  </a:cubicBezTo>
                  <a:cubicBezTo>
                    <a:pt x="91" y="83"/>
                    <a:pt x="71" y="107"/>
                    <a:pt x="46" y="107"/>
                  </a:cubicBezTo>
                  <a:close/>
                  <a:moveTo>
                    <a:pt x="46" y="12"/>
                  </a:moveTo>
                  <a:cubicBezTo>
                    <a:pt x="27" y="12"/>
                    <a:pt x="12" y="30"/>
                    <a:pt x="12" y="53"/>
                  </a:cubicBezTo>
                  <a:cubicBezTo>
                    <a:pt x="12" y="76"/>
                    <a:pt x="27" y="95"/>
                    <a:pt x="46" y="95"/>
                  </a:cubicBezTo>
                  <a:cubicBezTo>
                    <a:pt x="64" y="95"/>
                    <a:pt x="79" y="76"/>
                    <a:pt x="79" y="53"/>
                  </a:cubicBezTo>
                  <a:cubicBezTo>
                    <a:pt x="79" y="30"/>
                    <a:pt x="64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7808913" y="5068888"/>
              <a:ext cx="190500" cy="80962"/>
            </a:xfrm>
            <a:custGeom>
              <a:avLst/>
              <a:gdLst>
                <a:gd name="T0" fmla="*/ 71 w 82"/>
                <a:gd name="T1" fmla="*/ 35 h 35"/>
                <a:gd name="T2" fmla="*/ 47 w 82"/>
                <a:gd name="T3" fmla="*/ 23 h 35"/>
                <a:gd name="T4" fmla="*/ 18 w 82"/>
                <a:gd name="T5" fmla="*/ 34 h 35"/>
                <a:gd name="T6" fmla="*/ 0 w 82"/>
                <a:gd name="T7" fmla="*/ 30 h 35"/>
                <a:gd name="T8" fmla="*/ 5 w 82"/>
                <a:gd name="T9" fmla="*/ 19 h 35"/>
                <a:gd name="T10" fmla="*/ 18 w 82"/>
                <a:gd name="T11" fmla="*/ 22 h 35"/>
                <a:gd name="T12" fmla="*/ 42 w 82"/>
                <a:gd name="T13" fmla="*/ 10 h 35"/>
                <a:gd name="T14" fmla="*/ 48 w 82"/>
                <a:gd name="T15" fmla="*/ 0 h 35"/>
                <a:gd name="T16" fmla="*/ 53 w 82"/>
                <a:gd name="T17" fmla="*/ 10 h 35"/>
                <a:gd name="T18" fmla="*/ 76 w 82"/>
                <a:gd name="T19" fmla="*/ 22 h 35"/>
                <a:gd name="T20" fmla="*/ 79 w 82"/>
                <a:gd name="T21" fmla="*/ 22 h 35"/>
                <a:gd name="T22" fmla="*/ 81 w 82"/>
                <a:gd name="T23" fmla="*/ 22 h 35"/>
                <a:gd name="T24" fmla="*/ 82 w 82"/>
                <a:gd name="T25" fmla="*/ 34 h 35"/>
                <a:gd name="T26" fmla="*/ 80 w 82"/>
                <a:gd name="T27" fmla="*/ 34 h 35"/>
                <a:gd name="T28" fmla="*/ 79 w 82"/>
                <a:gd name="T29" fmla="*/ 34 h 35"/>
                <a:gd name="T30" fmla="*/ 71 w 82"/>
                <a:gd name="T3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35">
                  <a:moveTo>
                    <a:pt x="71" y="35"/>
                  </a:moveTo>
                  <a:cubicBezTo>
                    <a:pt x="61" y="35"/>
                    <a:pt x="54" y="31"/>
                    <a:pt x="47" y="23"/>
                  </a:cubicBezTo>
                  <a:cubicBezTo>
                    <a:pt x="40" y="30"/>
                    <a:pt x="28" y="34"/>
                    <a:pt x="18" y="34"/>
                  </a:cubicBezTo>
                  <a:cubicBezTo>
                    <a:pt x="11" y="34"/>
                    <a:pt x="5" y="33"/>
                    <a:pt x="0" y="3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9" y="21"/>
                    <a:pt x="13" y="22"/>
                    <a:pt x="18" y="22"/>
                  </a:cubicBezTo>
                  <a:cubicBezTo>
                    <a:pt x="27" y="22"/>
                    <a:pt x="39" y="17"/>
                    <a:pt x="42" y="1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9" y="21"/>
                    <a:pt x="66" y="25"/>
                    <a:pt x="76" y="22"/>
                  </a:cubicBezTo>
                  <a:cubicBezTo>
                    <a:pt x="77" y="22"/>
                    <a:pt x="78" y="22"/>
                    <a:pt x="79" y="22"/>
                  </a:cubicBezTo>
                  <a:cubicBezTo>
                    <a:pt x="80" y="22"/>
                    <a:pt x="80" y="22"/>
                    <a:pt x="81" y="2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1" y="34"/>
                    <a:pt x="81" y="34"/>
                    <a:pt x="80" y="34"/>
                  </a:cubicBezTo>
                  <a:cubicBezTo>
                    <a:pt x="80" y="34"/>
                    <a:pt x="79" y="34"/>
                    <a:pt x="79" y="34"/>
                  </a:cubicBezTo>
                  <a:cubicBezTo>
                    <a:pt x="76" y="35"/>
                    <a:pt x="73" y="35"/>
                    <a:pt x="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7904163" y="4857750"/>
              <a:ext cx="382588" cy="350837"/>
            </a:xfrm>
            <a:custGeom>
              <a:avLst/>
              <a:gdLst>
                <a:gd name="T0" fmla="*/ 117 w 241"/>
                <a:gd name="T1" fmla="*/ 221 h 221"/>
                <a:gd name="T2" fmla="*/ 117 w 241"/>
                <a:gd name="T3" fmla="*/ 147 h 221"/>
                <a:gd name="T4" fmla="*/ 97 w 241"/>
                <a:gd name="T5" fmla="*/ 147 h 221"/>
                <a:gd name="T6" fmla="*/ 97 w 241"/>
                <a:gd name="T7" fmla="*/ 130 h 221"/>
                <a:gd name="T8" fmla="*/ 135 w 241"/>
                <a:gd name="T9" fmla="*/ 130 h 221"/>
                <a:gd name="T10" fmla="*/ 135 w 241"/>
                <a:gd name="T11" fmla="*/ 174 h 221"/>
                <a:gd name="T12" fmla="*/ 175 w 241"/>
                <a:gd name="T13" fmla="*/ 130 h 221"/>
                <a:gd name="T14" fmla="*/ 223 w 241"/>
                <a:gd name="T15" fmla="*/ 130 h 221"/>
                <a:gd name="T16" fmla="*/ 223 w 241"/>
                <a:gd name="T17" fmla="*/ 18 h 221"/>
                <a:gd name="T18" fmla="*/ 17 w 241"/>
                <a:gd name="T19" fmla="*/ 18 h 221"/>
                <a:gd name="T20" fmla="*/ 17 w 241"/>
                <a:gd name="T21" fmla="*/ 68 h 221"/>
                <a:gd name="T22" fmla="*/ 0 w 241"/>
                <a:gd name="T23" fmla="*/ 68 h 221"/>
                <a:gd name="T24" fmla="*/ 0 w 241"/>
                <a:gd name="T25" fmla="*/ 0 h 221"/>
                <a:gd name="T26" fmla="*/ 241 w 241"/>
                <a:gd name="T27" fmla="*/ 0 h 221"/>
                <a:gd name="T28" fmla="*/ 241 w 241"/>
                <a:gd name="T29" fmla="*/ 147 h 221"/>
                <a:gd name="T30" fmla="*/ 183 w 241"/>
                <a:gd name="T31" fmla="*/ 147 h 221"/>
                <a:gd name="T32" fmla="*/ 117 w 241"/>
                <a:gd name="T3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221">
                  <a:moveTo>
                    <a:pt x="117" y="221"/>
                  </a:moveTo>
                  <a:lnTo>
                    <a:pt x="117" y="147"/>
                  </a:lnTo>
                  <a:lnTo>
                    <a:pt x="97" y="147"/>
                  </a:lnTo>
                  <a:lnTo>
                    <a:pt x="97" y="130"/>
                  </a:lnTo>
                  <a:lnTo>
                    <a:pt x="135" y="130"/>
                  </a:lnTo>
                  <a:lnTo>
                    <a:pt x="135" y="174"/>
                  </a:lnTo>
                  <a:lnTo>
                    <a:pt x="175" y="130"/>
                  </a:lnTo>
                  <a:lnTo>
                    <a:pt x="223" y="130"/>
                  </a:lnTo>
                  <a:lnTo>
                    <a:pt x="223" y="18"/>
                  </a:lnTo>
                  <a:lnTo>
                    <a:pt x="17" y="1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47"/>
                  </a:lnTo>
                  <a:lnTo>
                    <a:pt x="183" y="147"/>
                  </a:lnTo>
                  <a:lnTo>
                    <a:pt x="117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8018463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8094663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8172450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526552" y="4850411"/>
            <a:ext cx="291006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At </a:t>
            </a:r>
            <a:r>
              <a:rPr lang="en-US" sz="1200" dirty="0" err="1">
                <a:solidFill>
                  <a:schemeClr val="bg2"/>
                </a:solidFill>
              </a:rPr>
              <a:t>vero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eos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accusamus</a:t>
            </a:r>
            <a:r>
              <a:rPr lang="en-US" sz="1200" dirty="0">
                <a:solidFill>
                  <a:schemeClr val="bg2"/>
                </a:solidFill>
              </a:rPr>
              <a:t> et </a:t>
            </a:r>
            <a:r>
              <a:rPr lang="en-US" sz="1200" dirty="0" err="1">
                <a:solidFill>
                  <a:schemeClr val="bg2"/>
                </a:solidFill>
              </a:rPr>
              <a:t>iusto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odio</a:t>
            </a:r>
            <a:r>
              <a:rPr lang="en-US" sz="1200" dirty="0">
                <a:solidFill>
                  <a:schemeClr val="bg2"/>
                </a:solidFill>
              </a:rPr>
              <a:t>  </a:t>
            </a:r>
            <a:r>
              <a:rPr lang="en-US" sz="1200" dirty="0" err="1">
                <a:solidFill>
                  <a:schemeClr val="bg2"/>
                </a:solidFill>
              </a:rPr>
              <a:t>dignissi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ducimus</a:t>
            </a:r>
            <a:r>
              <a:rPr lang="en-US" sz="1200" dirty="0">
                <a:solidFill>
                  <a:schemeClr val="bg2"/>
                </a:solidFill>
              </a:rPr>
              <a:t> qui </a:t>
            </a:r>
            <a:r>
              <a:rPr lang="en-US" sz="1200" dirty="0" err="1">
                <a:solidFill>
                  <a:schemeClr val="bg2"/>
                </a:solidFill>
              </a:rPr>
              <a:t>blanditiis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praesentium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voluptati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BE6B49E-CC4C-45B5-F26A-F5B5B5337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12" grpId="0"/>
      <p:bldP spid="19" grpId="0" animBg="1"/>
      <p:bldP spid="21" grpId="0" animBg="1"/>
      <p:bldP spid="22" grpId="0"/>
      <p:bldP spid="23" grpId="0"/>
      <p:bldP spid="38" grpId="0"/>
      <p:bldP spid="39" grpId="0"/>
      <p:bldP spid="48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HISTORY 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0" y="4034790"/>
            <a:ext cx="185166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05012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95975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2018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412330" y="4034790"/>
            <a:ext cx="222885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798342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889305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2019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859" y="4034790"/>
            <a:ext cx="222885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657871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748834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9D754-0095-40B7-88E6-C055E31233D2}"/>
              </a:ext>
            </a:extLst>
          </p:cNvPr>
          <p:cNvSpPr txBox="1"/>
          <p:nvPr userDrawn="1"/>
        </p:nvSpPr>
        <p:spPr>
          <a:xfrm>
            <a:off x="1173003" y="461246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3C4EE0-EBA7-49A5-B022-FD09E89F4468}"/>
              </a:ext>
            </a:extLst>
          </p:cNvPr>
          <p:cNvSpPr txBox="1"/>
          <p:nvPr userDrawn="1"/>
        </p:nvSpPr>
        <p:spPr>
          <a:xfrm>
            <a:off x="1603015" y="439188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1C908F-BC83-491D-9942-6E27E7903B51}"/>
              </a:ext>
            </a:extLst>
          </p:cNvPr>
          <p:cNvSpPr txBox="1"/>
          <p:nvPr/>
        </p:nvSpPr>
        <p:spPr>
          <a:xfrm>
            <a:off x="4953000" y="277230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1418F-F2A1-4472-9597-176ECF7BA255}"/>
              </a:ext>
            </a:extLst>
          </p:cNvPr>
          <p:cNvSpPr txBox="1"/>
          <p:nvPr/>
        </p:nvSpPr>
        <p:spPr>
          <a:xfrm>
            <a:off x="5383012" y="255172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29D754-0095-40B7-88E6-C055E31233D2}"/>
              </a:ext>
            </a:extLst>
          </p:cNvPr>
          <p:cNvSpPr txBox="1"/>
          <p:nvPr userDrawn="1"/>
        </p:nvSpPr>
        <p:spPr>
          <a:xfrm>
            <a:off x="8814264" y="4612289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3C4EE0-EBA7-49A5-B022-FD09E89F4468}"/>
              </a:ext>
            </a:extLst>
          </p:cNvPr>
          <p:cNvSpPr txBox="1"/>
          <p:nvPr userDrawn="1"/>
        </p:nvSpPr>
        <p:spPr>
          <a:xfrm>
            <a:off x="9244276" y="4391709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1077575" y="4034790"/>
            <a:ext cx="1114425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DB1EB4-A866-0E93-1878-E51DF499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/>
      <p:bldP spid="44" grpId="0"/>
      <p:bldP spid="45" grpId="0"/>
      <p:bldP spid="46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HISTORY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0" y="4034790"/>
            <a:ext cx="185166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005012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95975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2021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412330" y="4034790"/>
            <a:ext cx="222885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98342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889305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2022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271859" y="4034790"/>
            <a:ext cx="222885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657871" y="3851910"/>
            <a:ext cx="1316355" cy="354330"/>
          </a:xfrm>
          <a:prstGeom prst="rect">
            <a:avLst/>
          </a:prstGeom>
          <a:solidFill>
            <a:srgbClr val="F26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748834" y="3885959"/>
            <a:ext cx="11344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1C908F-BC83-491D-9942-6E27E7903B51}"/>
              </a:ext>
            </a:extLst>
          </p:cNvPr>
          <p:cNvSpPr txBox="1"/>
          <p:nvPr userDrawn="1"/>
        </p:nvSpPr>
        <p:spPr>
          <a:xfrm>
            <a:off x="1161406" y="276990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51418F-F2A1-4472-9597-176ECF7BA255}"/>
              </a:ext>
            </a:extLst>
          </p:cNvPr>
          <p:cNvSpPr txBox="1"/>
          <p:nvPr userDrawn="1"/>
        </p:nvSpPr>
        <p:spPr>
          <a:xfrm>
            <a:off x="1591418" y="254932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29D754-0095-40B7-88E6-C055E31233D2}"/>
              </a:ext>
            </a:extLst>
          </p:cNvPr>
          <p:cNvSpPr txBox="1"/>
          <p:nvPr userDrawn="1"/>
        </p:nvSpPr>
        <p:spPr>
          <a:xfrm>
            <a:off x="4970928" y="461246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3C4EE0-EBA7-49A5-B022-FD09E89F4468}"/>
              </a:ext>
            </a:extLst>
          </p:cNvPr>
          <p:cNvSpPr txBox="1"/>
          <p:nvPr userDrawn="1"/>
        </p:nvSpPr>
        <p:spPr>
          <a:xfrm>
            <a:off x="5400940" y="439188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1C908F-BC83-491D-9942-6E27E7903B51}"/>
              </a:ext>
            </a:extLst>
          </p:cNvPr>
          <p:cNvSpPr txBox="1"/>
          <p:nvPr userDrawn="1"/>
        </p:nvSpPr>
        <p:spPr>
          <a:xfrm>
            <a:off x="8814264" y="2769901"/>
            <a:ext cx="3003566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At </a:t>
            </a:r>
            <a:r>
              <a:rPr lang="en-US" sz="1200" dirty="0" err="1"/>
              <a:t>vero</a:t>
            </a:r>
            <a:r>
              <a:rPr lang="en-US" sz="1200" dirty="0"/>
              <a:t> </a:t>
            </a:r>
            <a:r>
              <a:rPr lang="en-US" sz="1200" dirty="0" err="1"/>
              <a:t>eos</a:t>
            </a:r>
            <a:r>
              <a:rPr lang="en-US" sz="1200" dirty="0"/>
              <a:t> et </a:t>
            </a:r>
            <a:r>
              <a:rPr lang="en-US" sz="1200" dirty="0" err="1"/>
              <a:t>accusamus</a:t>
            </a:r>
            <a:r>
              <a:rPr lang="en-US" sz="1200" dirty="0"/>
              <a:t> et </a:t>
            </a:r>
            <a:r>
              <a:rPr lang="en-US" sz="1200" dirty="0" err="1"/>
              <a:t>iusto</a:t>
            </a:r>
            <a:r>
              <a:rPr lang="en-US" sz="1200" dirty="0"/>
              <a:t> </a:t>
            </a:r>
            <a:r>
              <a:rPr lang="en-US" sz="1200" dirty="0" err="1"/>
              <a:t>odio</a:t>
            </a:r>
            <a:r>
              <a:rPr lang="en-US" sz="1200" dirty="0"/>
              <a:t>  </a:t>
            </a:r>
            <a:r>
              <a:rPr lang="en-US" sz="1200" dirty="0" err="1"/>
              <a:t>dignissi</a:t>
            </a:r>
            <a:r>
              <a:rPr lang="en-US" sz="1200" dirty="0"/>
              <a:t> </a:t>
            </a:r>
            <a:r>
              <a:rPr lang="en-US" sz="1200" dirty="0" err="1"/>
              <a:t>ducimus</a:t>
            </a:r>
            <a:r>
              <a:rPr lang="en-US" sz="1200" dirty="0"/>
              <a:t> qui </a:t>
            </a:r>
            <a:r>
              <a:rPr lang="en-US" sz="1200" dirty="0" err="1"/>
              <a:t>blanditiis</a:t>
            </a:r>
            <a:r>
              <a:rPr lang="en-US" sz="1200" dirty="0"/>
              <a:t> </a:t>
            </a:r>
            <a:r>
              <a:rPr lang="en-US" sz="1200" dirty="0" err="1"/>
              <a:t>praesentium</a:t>
            </a:r>
            <a:r>
              <a:rPr lang="en-US" sz="1200" dirty="0"/>
              <a:t> </a:t>
            </a:r>
            <a:r>
              <a:rPr lang="en-US" sz="1200" dirty="0" err="1"/>
              <a:t>voluptati</a:t>
            </a:r>
            <a:r>
              <a:rPr lang="en-US" sz="1200" dirty="0"/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51418F-F2A1-4472-9597-176ECF7BA255}"/>
              </a:ext>
            </a:extLst>
          </p:cNvPr>
          <p:cNvSpPr txBox="1"/>
          <p:nvPr userDrawn="1"/>
        </p:nvSpPr>
        <p:spPr>
          <a:xfrm>
            <a:off x="9244276" y="2549321"/>
            <a:ext cx="2143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+mj-lt"/>
              </a:rPr>
              <a:t>Description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40F3E6-BD85-9D01-A72C-210D290AF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43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44" grpId="0"/>
      <p:bldP spid="48" grpId="0" animBg="1"/>
      <p:bldP spid="49" grpId="0"/>
      <p:bldP spid="52" grpId="0"/>
      <p:bldP spid="53" grpId="0"/>
      <p:bldP spid="56" grpId="0"/>
      <p:bldP spid="57" grpId="0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picking an orange from a tree&#10;&#10;Description automatically generated">
            <a:extLst>
              <a:ext uri="{FF2B5EF4-FFF2-40B4-BE49-F238E27FC236}">
                <a16:creationId xmlns:a16="http://schemas.microsoft.com/office/drawing/2014/main" id="{456466CC-13EC-79E7-124F-912065FFA9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 r="9933"/>
          <a:stretch>
            <a:fillRect/>
          </a:stretch>
        </p:blipFill>
        <p:spPr/>
      </p:pic>
      <p:pic>
        <p:nvPicPr>
          <p:cNvPr id="9" name="Picture Placeholder 8" descr="A person holding a corn on the cob&#10;&#10;Description automatically generated">
            <a:extLst>
              <a:ext uri="{FF2B5EF4-FFF2-40B4-BE49-F238E27FC236}">
                <a16:creationId xmlns:a16="http://schemas.microsoft.com/office/drawing/2014/main" id="{B0F428A9-04B7-B924-8DF1-4520ED2A08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2" b="18802"/>
          <a:stretch>
            <a:fillRect/>
          </a:stretch>
        </p:blipFill>
        <p:spPr/>
      </p:pic>
      <p:pic>
        <p:nvPicPr>
          <p:cNvPr id="4" name="Picture Placeholder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0C710B8-652E-36E9-46A8-17CB50E5EB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4512F-4FCD-4B8F-9303-F99597583E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SERVICE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Insert Your Subtitle Here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8367" y="5160807"/>
            <a:ext cx="11228660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At </a:t>
            </a:r>
            <a:r>
              <a:rPr lang="en-US" sz="1400" dirty="0" err="1"/>
              <a:t>vero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et </a:t>
            </a:r>
            <a:r>
              <a:rPr lang="en-US" sz="1400" dirty="0" err="1"/>
              <a:t>accusamus</a:t>
            </a:r>
            <a:r>
              <a:rPr lang="en-US" sz="1400" dirty="0"/>
              <a:t> et </a:t>
            </a:r>
            <a:r>
              <a:rPr lang="en-US" sz="1400" dirty="0" err="1"/>
              <a:t>iusto</a:t>
            </a:r>
            <a:r>
              <a:rPr lang="en-US" sz="1400" dirty="0"/>
              <a:t> </a:t>
            </a:r>
            <a:r>
              <a:rPr lang="en-US" sz="1400" dirty="0" err="1"/>
              <a:t>odio</a:t>
            </a:r>
            <a:r>
              <a:rPr lang="en-US" sz="1400" dirty="0"/>
              <a:t> </a:t>
            </a:r>
            <a:r>
              <a:rPr lang="en-US" sz="1400" dirty="0" err="1"/>
              <a:t>dignissimos</a:t>
            </a:r>
            <a:r>
              <a:rPr lang="en-US" sz="1400" dirty="0"/>
              <a:t> </a:t>
            </a:r>
            <a:r>
              <a:rPr lang="en-US" sz="1400" dirty="0" err="1"/>
              <a:t>ducimus</a:t>
            </a:r>
            <a:r>
              <a:rPr lang="en-US" sz="1400" dirty="0"/>
              <a:t> qui </a:t>
            </a:r>
            <a:r>
              <a:rPr lang="en-US" sz="1400" dirty="0" err="1"/>
              <a:t>blanditiis</a:t>
            </a:r>
            <a:r>
              <a:rPr lang="en-US" sz="1400" dirty="0"/>
              <a:t> </a:t>
            </a:r>
            <a:r>
              <a:rPr lang="en-US" sz="1400" dirty="0" err="1"/>
              <a:t>praesentium</a:t>
            </a:r>
            <a:r>
              <a:rPr lang="en-US" sz="1400" dirty="0"/>
              <a:t> </a:t>
            </a:r>
            <a:r>
              <a:rPr lang="en-US" sz="1400" dirty="0" err="1"/>
              <a:t>voluptatum</a:t>
            </a:r>
            <a:r>
              <a:rPr lang="en-US" sz="1400" dirty="0"/>
              <a:t> deli </a:t>
            </a:r>
            <a:r>
              <a:rPr lang="en-US" sz="1400" dirty="0" err="1"/>
              <a:t>atque</a:t>
            </a:r>
            <a:r>
              <a:rPr lang="en-US" sz="1400" dirty="0"/>
              <a:t> </a:t>
            </a:r>
            <a:r>
              <a:rPr lang="en-US" sz="1400" dirty="0" err="1"/>
              <a:t>corrupti</a:t>
            </a:r>
            <a:r>
              <a:rPr lang="en-US" sz="1400" dirty="0"/>
              <a:t> quos </a:t>
            </a:r>
            <a:r>
              <a:rPr lang="en-US" sz="1400" dirty="0" err="1"/>
              <a:t>dolores</a:t>
            </a:r>
            <a:r>
              <a:rPr lang="en-US" sz="1400" dirty="0"/>
              <a:t> et </a:t>
            </a:r>
            <a:r>
              <a:rPr lang="en-US" sz="1400" dirty="0" err="1"/>
              <a:t>quas</a:t>
            </a:r>
            <a:r>
              <a:rPr lang="en-US" sz="1400" dirty="0"/>
              <a:t> </a:t>
            </a:r>
            <a:r>
              <a:rPr lang="en-US" sz="1400" dirty="0" err="1"/>
              <a:t>molestias</a:t>
            </a:r>
            <a:r>
              <a:rPr lang="en-US" sz="1400" dirty="0"/>
              <a:t> </a:t>
            </a:r>
            <a:r>
              <a:rPr lang="en-US" sz="1400" dirty="0" err="1"/>
              <a:t>exci</a:t>
            </a:r>
            <a:r>
              <a:rPr lang="en-US" sz="1400" dirty="0"/>
              <a:t>, </a:t>
            </a:r>
            <a:r>
              <a:rPr lang="en-US" sz="1400" dirty="0" err="1"/>
              <a:t>sint</a:t>
            </a:r>
            <a:r>
              <a:rPr lang="en-US" sz="1400" dirty="0"/>
              <a:t> </a:t>
            </a:r>
            <a:r>
              <a:rPr lang="en-US" sz="1400" dirty="0" err="1"/>
              <a:t>occaecati</a:t>
            </a:r>
            <a:r>
              <a:rPr lang="en-US" sz="1400" dirty="0"/>
              <a:t> </a:t>
            </a:r>
            <a:r>
              <a:rPr lang="en-US" sz="1400" dirty="0" err="1"/>
              <a:t>cupiditate</a:t>
            </a:r>
            <a:r>
              <a:rPr lang="en-US" sz="1400" dirty="0"/>
              <a:t> non provident, </a:t>
            </a:r>
            <a:r>
              <a:rPr lang="en-US" sz="1400" dirty="0" err="1"/>
              <a:t>similiqueeu</a:t>
            </a:r>
            <a:r>
              <a:rPr lang="en-US" sz="1400" dirty="0"/>
              <a:t> sunt in culpa qui </a:t>
            </a:r>
            <a:r>
              <a:rPr lang="en-US" sz="1400" dirty="0" err="1"/>
              <a:t>officia</a:t>
            </a:r>
            <a:r>
              <a:rPr lang="en-US" sz="1400" dirty="0"/>
              <a:t> </a:t>
            </a:r>
            <a:r>
              <a:rPr lang="en-US" sz="1400" dirty="0" err="1"/>
              <a:t>deserunt</a:t>
            </a:r>
            <a:r>
              <a:rPr lang="en-US" sz="1400" dirty="0"/>
              <a:t> </a:t>
            </a:r>
            <a:r>
              <a:rPr lang="en-US" sz="1400" dirty="0" err="1"/>
              <a:t>mollitia</a:t>
            </a:r>
            <a:r>
              <a:rPr lang="en-US" sz="1400" dirty="0"/>
              <a:t> animi, id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laborum</a:t>
            </a:r>
            <a:r>
              <a:rPr lang="en-US" sz="1400" dirty="0"/>
              <a:t> et </a:t>
            </a:r>
            <a:r>
              <a:rPr lang="en-US" sz="1400" dirty="0" err="1"/>
              <a:t>dolorum</a:t>
            </a:r>
            <a:r>
              <a:rPr lang="en-US" sz="1400" dirty="0"/>
              <a:t> </a:t>
            </a:r>
            <a:r>
              <a:rPr lang="en-US" sz="1400" dirty="0" err="1"/>
              <a:t>fuga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3037" y="4937748"/>
            <a:ext cx="53235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j-lt"/>
              </a:rPr>
              <a:t>Description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9442" y="1679892"/>
            <a:ext cx="3420000" cy="2849866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92697" y="1679891"/>
            <a:ext cx="3420000" cy="2849866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263266" y="1651947"/>
            <a:ext cx="3420000" cy="2849866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76992" y="3043315"/>
            <a:ext cx="286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2456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0005" y="3635893"/>
            <a:ext cx="317959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</a:rPr>
              <a:t>Awards</a:t>
            </a:r>
          </a:p>
        </p:txBody>
      </p:sp>
      <p:sp>
        <p:nvSpPr>
          <p:cNvPr id="48" name="Freeform 47"/>
          <p:cNvSpPr>
            <a:spLocks noChangeAspect="1" noEditPoints="1"/>
          </p:cNvSpPr>
          <p:nvPr/>
        </p:nvSpPr>
        <p:spPr bwMode="auto">
          <a:xfrm>
            <a:off x="1830734" y="2093122"/>
            <a:ext cx="758132" cy="696853"/>
          </a:xfrm>
          <a:custGeom>
            <a:avLst/>
            <a:gdLst>
              <a:gd name="T0" fmla="*/ 145 w 183"/>
              <a:gd name="T1" fmla="*/ 6 h 168"/>
              <a:gd name="T2" fmla="*/ 144 w 183"/>
              <a:gd name="T3" fmla="*/ 3 h 168"/>
              <a:gd name="T4" fmla="*/ 140 w 183"/>
              <a:gd name="T5" fmla="*/ 0 h 168"/>
              <a:gd name="T6" fmla="*/ 42 w 183"/>
              <a:gd name="T7" fmla="*/ 0 h 168"/>
              <a:gd name="T8" fmla="*/ 39 w 183"/>
              <a:gd name="T9" fmla="*/ 6 h 168"/>
              <a:gd name="T10" fmla="*/ 38 w 183"/>
              <a:gd name="T11" fmla="*/ 11 h 168"/>
              <a:gd name="T12" fmla="*/ 0 w 183"/>
              <a:gd name="T13" fmla="*/ 51 h 168"/>
              <a:gd name="T14" fmla="*/ 63 w 183"/>
              <a:gd name="T15" fmla="*/ 95 h 168"/>
              <a:gd name="T16" fmla="*/ 85 w 183"/>
              <a:gd name="T17" fmla="*/ 113 h 168"/>
              <a:gd name="T18" fmla="*/ 82 w 183"/>
              <a:gd name="T19" fmla="*/ 123 h 168"/>
              <a:gd name="T20" fmla="*/ 85 w 183"/>
              <a:gd name="T21" fmla="*/ 126 h 168"/>
              <a:gd name="T22" fmla="*/ 67 w 183"/>
              <a:gd name="T23" fmla="*/ 158 h 168"/>
              <a:gd name="T24" fmla="*/ 55 w 183"/>
              <a:gd name="T25" fmla="*/ 160 h 168"/>
              <a:gd name="T26" fmla="*/ 52 w 183"/>
              <a:gd name="T27" fmla="*/ 161 h 168"/>
              <a:gd name="T28" fmla="*/ 51 w 183"/>
              <a:gd name="T29" fmla="*/ 166 h 168"/>
              <a:gd name="T30" fmla="*/ 131 w 183"/>
              <a:gd name="T31" fmla="*/ 168 h 168"/>
              <a:gd name="T32" fmla="*/ 132 w 183"/>
              <a:gd name="T33" fmla="*/ 162 h 168"/>
              <a:gd name="T34" fmla="*/ 128 w 183"/>
              <a:gd name="T35" fmla="*/ 160 h 168"/>
              <a:gd name="T36" fmla="*/ 126 w 183"/>
              <a:gd name="T37" fmla="*/ 158 h 168"/>
              <a:gd name="T38" fmla="*/ 98 w 183"/>
              <a:gd name="T39" fmla="*/ 138 h 168"/>
              <a:gd name="T40" fmla="*/ 99 w 183"/>
              <a:gd name="T41" fmla="*/ 126 h 168"/>
              <a:gd name="T42" fmla="*/ 101 w 183"/>
              <a:gd name="T43" fmla="*/ 116 h 168"/>
              <a:gd name="T44" fmla="*/ 98 w 183"/>
              <a:gd name="T45" fmla="*/ 113 h 168"/>
              <a:gd name="T46" fmla="*/ 140 w 183"/>
              <a:gd name="T47" fmla="*/ 92 h 168"/>
              <a:gd name="T48" fmla="*/ 183 w 183"/>
              <a:gd name="T49" fmla="*/ 11 h 168"/>
              <a:gd name="T50" fmla="*/ 46 w 183"/>
              <a:gd name="T51" fmla="*/ 82 h 168"/>
              <a:gd name="T52" fmla="*/ 11 w 183"/>
              <a:gd name="T53" fmla="*/ 51 h 168"/>
              <a:gd name="T54" fmla="*/ 39 w 183"/>
              <a:gd name="T55" fmla="*/ 22 h 168"/>
              <a:gd name="T56" fmla="*/ 50 w 183"/>
              <a:gd name="T57" fmla="*/ 83 h 168"/>
              <a:gd name="T58" fmla="*/ 104 w 183"/>
              <a:gd name="T59" fmla="*/ 73 h 168"/>
              <a:gd name="T60" fmla="*/ 82 w 183"/>
              <a:gd name="T61" fmla="*/ 76 h 168"/>
              <a:gd name="T62" fmla="*/ 79 w 183"/>
              <a:gd name="T63" fmla="*/ 68 h 168"/>
              <a:gd name="T64" fmla="*/ 86 w 183"/>
              <a:gd name="T65" fmla="*/ 65 h 168"/>
              <a:gd name="T66" fmla="*/ 83 w 183"/>
              <a:gd name="T67" fmla="*/ 35 h 168"/>
              <a:gd name="T68" fmla="*/ 79 w 183"/>
              <a:gd name="T69" fmla="*/ 31 h 168"/>
              <a:gd name="T70" fmla="*/ 88 w 183"/>
              <a:gd name="T71" fmla="*/ 24 h 168"/>
              <a:gd name="T72" fmla="*/ 95 w 183"/>
              <a:gd name="T73" fmla="*/ 23 h 168"/>
              <a:gd name="T74" fmla="*/ 97 w 183"/>
              <a:gd name="T75" fmla="*/ 65 h 168"/>
              <a:gd name="T76" fmla="*/ 104 w 183"/>
              <a:gd name="T77" fmla="*/ 68 h 168"/>
              <a:gd name="T78" fmla="*/ 173 w 183"/>
              <a:gd name="T79" fmla="*/ 51 h 168"/>
              <a:gd name="T80" fmla="*/ 137 w 183"/>
              <a:gd name="T81" fmla="*/ 82 h 168"/>
              <a:gd name="T82" fmla="*/ 144 w 183"/>
              <a:gd name="T83" fmla="*/ 55 h 168"/>
              <a:gd name="T84" fmla="*/ 173 w 183"/>
              <a:gd name="T85" fmla="*/ 2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68">
                <a:moveTo>
                  <a:pt x="145" y="11"/>
                </a:moveTo>
                <a:cubicBezTo>
                  <a:pt x="145" y="6"/>
                  <a:pt x="145" y="6"/>
                  <a:pt x="145" y="6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3"/>
                  <a:pt x="144" y="3"/>
                  <a:pt x="144" y="3"/>
                </a:cubicBezTo>
                <a:cubicBezTo>
                  <a:pt x="144" y="2"/>
                  <a:pt x="143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9" y="2"/>
                  <a:pt x="39" y="3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1"/>
                  <a:pt x="38" y="11"/>
                  <a:pt x="38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41"/>
                  <a:pt x="0" y="51"/>
                </a:cubicBezTo>
                <a:cubicBezTo>
                  <a:pt x="0" y="70"/>
                  <a:pt x="25" y="87"/>
                  <a:pt x="43" y="92"/>
                </a:cubicBezTo>
                <a:cubicBezTo>
                  <a:pt x="50" y="94"/>
                  <a:pt x="57" y="95"/>
                  <a:pt x="63" y="95"/>
                </a:cubicBezTo>
                <a:cubicBezTo>
                  <a:pt x="73" y="104"/>
                  <a:pt x="83" y="109"/>
                  <a:pt x="85" y="113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83" y="113"/>
                  <a:pt x="82" y="114"/>
                  <a:pt x="82" y="11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82" y="124"/>
                  <a:pt x="83" y="126"/>
                  <a:pt x="85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85" y="131"/>
                  <a:pt x="85" y="136"/>
                  <a:pt x="85" y="138"/>
                </a:cubicBezTo>
                <a:cubicBezTo>
                  <a:pt x="85" y="150"/>
                  <a:pt x="75" y="158"/>
                  <a:pt x="67" y="158"/>
                </a:cubicBezTo>
                <a:cubicBezTo>
                  <a:pt x="64" y="158"/>
                  <a:pt x="59" y="158"/>
                  <a:pt x="57" y="158"/>
                </a:cubicBezTo>
                <a:cubicBezTo>
                  <a:pt x="56" y="158"/>
                  <a:pt x="55" y="158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2" y="161"/>
                  <a:pt x="52" y="161"/>
                  <a:pt x="52" y="161"/>
                </a:cubicBezTo>
                <a:cubicBezTo>
                  <a:pt x="52" y="161"/>
                  <a:pt x="51" y="161"/>
                  <a:pt x="51" y="162"/>
                </a:cubicBezTo>
                <a:cubicBezTo>
                  <a:pt x="51" y="163"/>
                  <a:pt x="51" y="166"/>
                  <a:pt x="51" y="166"/>
                </a:cubicBezTo>
                <a:cubicBezTo>
                  <a:pt x="51" y="167"/>
                  <a:pt x="52" y="168"/>
                  <a:pt x="52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31" y="168"/>
                  <a:pt x="132" y="167"/>
                  <a:pt x="132" y="166"/>
                </a:cubicBezTo>
                <a:cubicBezTo>
                  <a:pt x="132" y="166"/>
                  <a:pt x="132" y="162"/>
                  <a:pt x="132" y="162"/>
                </a:cubicBezTo>
                <a:cubicBezTo>
                  <a:pt x="132" y="161"/>
                  <a:pt x="131" y="161"/>
                  <a:pt x="131" y="161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58"/>
                  <a:pt x="128" y="158"/>
                  <a:pt x="126" y="158"/>
                </a:cubicBezTo>
                <a:cubicBezTo>
                  <a:pt x="124" y="158"/>
                  <a:pt x="119" y="158"/>
                  <a:pt x="116" y="158"/>
                </a:cubicBezTo>
                <a:cubicBezTo>
                  <a:pt x="108" y="158"/>
                  <a:pt x="98" y="150"/>
                  <a:pt x="98" y="138"/>
                </a:cubicBezTo>
                <a:cubicBezTo>
                  <a:pt x="98" y="136"/>
                  <a:pt x="98" y="131"/>
                  <a:pt x="98" y="126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100" y="126"/>
                  <a:pt x="101" y="124"/>
                  <a:pt x="101" y="123"/>
                </a:cubicBezTo>
                <a:cubicBezTo>
                  <a:pt x="101" y="116"/>
                  <a:pt x="101" y="116"/>
                  <a:pt x="101" y="116"/>
                </a:cubicBezTo>
                <a:cubicBezTo>
                  <a:pt x="101" y="114"/>
                  <a:pt x="100" y="113"/>
                  <a:pt x="99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100" y="109"/>
                  <a:pt x="110" y="104"/>
                  <a:pt x="120" y="95"/>
                </a:cubicBezTo>
                <a:cubicBezTo>
                  <a:pt x="126" y="95"/>
                  <a:pt x="133" y="94"/>
                  <a:pt x="140" y="92"/>
                </a:cubicBezTo>
                <a:cubicBezTo>
                  <a:pt x="158" y="87"/>
                  <a:pt x="183" y="70"/>
                  <a:pt x="183" y="51"/>
                </a:cubicBezTo>
                <a:cubicBezTo>
                  <a:pt x="183" y="41"/>
                  <a:pt x="183" y="11"/>
                  <a:pt x="183" y="11"/>
                </a:cubicBezTo>
                <a:lnTo>
                  <a:pt x="145" y="11"/>
                </a:lnTo>
                <a:close/>
                <a:moveTo>
                  <a:pt x="46" y="82"/>
                </a:moveTo>
                <a:cubicBezTo>
                  <a:pt x="38" y="79"/>
                  <a:pt x="28" y="74"/>
                  <a:pt x="22" y="69"/>
                </a:cubicBezTo>
                <a:cubicBezTo>
                  <a:pt x="14" y="63"/>
                  <a:pt x="11" y="56"/>
                  <a:pt x="11" y="51"/>
                </a:cubicBezTo>
                <a:cubicBezTo>
                  <a:pt x="11" y="22"/>
                  <a:pt x="11" y="22"/>
                  <a:pt x="11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31"/>
                  <a:pt x="39" y="45"/>
                  <a:pt x="39" y="55"/>
                </a:cubicBezTo>
                <a:cubicBezTo>
                  <a:pt x="39" y="66"/>
                  <a:pt x="44" y="75"/>
                  <a:pt x="50" y="83"/>
                </a:cubicBezTo>
                <a:cubicBezTo>
                  <a:pt x="49" y="82"/>
                  <a:pt x="47" y="82"/>
                  <a:pt x="46" y="82"/>
                </a:cubicBezTo>
                <a:close/>
                <a:moveTo>
                  <a:pt x="104" y="73"/>
                </a:moveTo>
                <a:cubicBezTo>
                  <a:pt x="104" y="75"/>
                  <a:pt x="103" y="76"/>
                  <a:pt x="10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0" y="76"/>
                  <a:pt x="79" y="75"/>
                  <a:pt x="79" y="73"/>
                </a:cubicBezTo>
                <a:cubicBezTo>
                  <a:pt x="79" y="68"/>
                  <a:pt x="79" y="68"/>
                  <a:pt x="79" y="68"/>
                </a:cubicBezTo>
                <a:cubicBezTo>
                  <a:pt x="79" y="67"/>
                  <a:pt x="80" y="65"/>
                  <a:pt x="82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35"/>
                  <a:pt x="86" y="35"/>
                  <a:pt x="86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2" y="35"/>
                  <a:pt x="80" y="34"/>
                  <a:pt x="80" y="33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29"/>
                  <a:pt x="80" y="28"/>
                  <a:pt x="81" y="28"/>
                </a:cubicBezTo>
                <a:cubicBezTo>
                  <a:pt x="88" y="24"/>
                  <a:pt x="88" y="24"/>
                  <a:pt x="88" y="24"/>
                </a:cubicBezTo>
                <a:cubicBezTo>
                  <a:pt x="89" y="23"/>
                  <a:pt x="89" y="23"/>
                  <a:pt x="90" y="23"/>
                </a:cubicBezTo>
                <a:cubicBezTo>
                  <a:pt x="95" y="23"/>
                  <a:pt x="95" y="23"/>
                  <a:pt x="95" y="23"/>
                </a:cubicBezTo>
                <a:cubicBezTo>
                  <a:pt x="96" y="23"/>
                  <a:pt x="97" y="25"/>
                  <a:pt x="97" y="26"/>
                </a:cubicBezTo>
                <a:cubicBezTo>
                  <a:pt x="97" y="65"/>
                  <a:pt x="97" y="65"/>
                  <a:pt x="97" y="6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3" y="65"/>
                  <a:pt x="104" y="67"/>
                  <a:pt x="104" y="68"/>
                </a:cubicBezTo>
                <a:lnTo>
                  <a:pt x="104" y="73"/>
                </a:lnTo>
                <a:close/>
                <a:moveTo>
                  <a:pt x="173" y="51"/>
                </a:moveTo>
                <a:cubicBezTo>
                  <a:pt x="173" y="56"/>
                  <a:pt x="169" y="63"/>
                  <a:pt x="161" y="69"/>
                </a:cubicBezTo>
                <a:cubicBezTo>
                  <a:pt x="155" y="74"/>
                  <a:pt x="145" y="79"/>
                  <a:pt x="137" y="82"/>
                </a:cubicBezTo>
                <a:cubicBezTo>
                  <a:pt x="136" y="82"/>
                  <a:pt x="134" y="82"/>
                  <a:pt x="133" y="83"/>
                </a:cubicBezTo>
                <a:cubicBezTo>
                  <a:pt x="139" y="75"/>
                  <a:pt x="144" y="66"/>
                  <a:pt x="144" y="55"/>
                </a:cubicBezTo>
                <a:cubicBezTo>
                  <a:pt x="144" y="45"/>
                  <a:pt x="144" y="31"/>
                  <a:pt x="144" y="22"/>
                </a:cubicBezTo>
                <a:cubicBezTo>
                  <a:pt x="173" y="22"/>
                  <a:pt x="173" y="22"/>
                  <a:pt x="173" y="22"/>
                </a:cubicBezTo>
                <a:lnTo>
                  <a:pt x="173" y="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13800"/>
          </a:p>
        </p:txBody>
      </p:sp>
      <p:sp>
        <p:nvSpPr>
          <p:cNvPr id="57" name="TextBox 56"/>
          <p:cNvSpPr txBox="1"/>
          <p:nvPr/>
        </p:nvSpPr>
        <p:spPr>
          <a:xfrm>
            <a:off x="4663192" y="3043315"/>
            <a:ext cx="286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456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06205" y="3635893"/>
            <a:ext cx="317959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</a:rPr>
              <a:t>Project Done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550108" y="3043315"/>
            <a:ext cx="286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1239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93121" y="3635893"/>
            <a:ext cx="317959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</a:rPr>
              <a:t>Clients</a:t>
            </a:r>
          </a:p>
        </p:txBody>
      </p:sp>
      <p:sp>
        <p:nvSpPr>
          <p:cNvPr id="68" name="Freeform 27"/>
          <p:cNvSpPr>
            <a:spLocks noChangeAspect="1" noEditPoints="1"/>
          </p:cNvSpPr>
          <p:nvPr/>
        </p:nvSpPr>
        <p:spPr bwMode="auto">
          <a:xfrm>
            <a:off x="9683474" y="2062482"/>
            <a:ext cx="598885" cy="758132"/>
          </a:xfrm>
          <a:custGeom>
            <a:avLst/>
            <a:gdLst>
              <a:gd name="T0" fmla="*/ 88 w 186"/>
              <a:gd name="T1" fmla="*/ 134 h 235"/>
              <a:gd name="T2" fmla="*/ 70 w 186"/>
              <a:gd name="T3" fmla="*/ 78 h 235"/>
              <a:gd name="T4" fmla="*/ 68 w 186"/>
              <a:gd name="T5" fmla="*/ 78 h 235"/>
              <a:gd name="T6" fmla="*/ 68 w 186"/>
              <a:gd name="T7" fmla="*/ 128 h 235"/>
              <a:gd name="T8" fmla="*/ 68 w 186"/>
              <a:gd name="T9" fmla="*/ 235 h 235"/>
              <a:gd name="T10" fmla="*/ 48 w 186"/>
              <a:gd name="T11" fmla="*/ 138 h 235"/>
              <a:gd name="T12" fmla="*/ 32 w 186"/>
              <a:gd name="T13" fmla="*/ 229 h 235"/>
              <a:gd name="T14" fmla="*/ 20 w 186"/>
              <a:gd name="T15" fmla="*/ 228 h 235"/>
              <a:gd name="T16" fmla="*/ 25 w 186"/>
              <a:gd name="T17" fmla="*/ 128 h 235"/>
              <a:gd name="T18" fmla="*/ 24 w 186"/>
              <a:gd name="T19" fmla="*/ 77 h 235"/>
              <a:gd name="T20" fmla="*/ 11 w 186"/>
              <a:gd name="T21" fmla="*/ 130 h 235"/>
              <a:gd name="T22" fmla="*/ 1 w 186"/>
              <a:gd name="T23" fmla="*/ 128 h 235"/>
              <a:gd name="T24" fmla="*/ 43 w 186"/>
              <a:gd name="T25" fmla="*/ 43 h 235"/>
              <a:gd name="T26" fmla="*/ 83 w 186"/>
              <a:gd name="T27" fmla="*/ 69 h 235"/>
              <a:gd name="T28" fmla="*/ 47 w 186"/>
              <a:gd name="T29" fmla="*/ 39 h 235"/>
              <a:gd name="T30" fmla="*/ 47 w 186"/>
              <a:gd name="T31" fmla="*/ 0 h 235"/>
              <a:gd name="T32" fmla="*/ 47 w 186"/>
              <a:gd name="T33" fmla="*/ 39 h 235"/>
              <a:gd name="T34" fmla="*/ 163 w 186"/>
              <a:gd name="T35" fmla="*/ 20 h 235"/>
              <a:gd name="T36" fmla="*/ 125 w 186"/>
              <a:gd name="T37" fmla="*/ 20 h 235"/>
              <a:gd name="T38" fmla="*/ 186 w 186"/>
              <a:gd name="T39" fmla="*/ 128 h 235"/>
              <a:gd name="T40" fmla="*/ 144 w 186"/>
              <a:gd name="T41" fmla="*/ 43 h 235"/>
              <a:gd name="T42" fmla="*/ 112 w 186"/>
              <a:gd name="T43" fmla="*/ 69 h 235"/>
              <a:gd name="T44" fmla="*/ 107 w 186"/>
              <a:gd name="T45" fmla="*/ 134 h 235"/>
              <a:gd name="T46" fmla="*/ 124 w 186"/>
              <a:gd name="T47" fmla="*/ 78 h 235"/>
              <a:gd name="T48" fmla="*/ 127 w 186"/>
              <a:gd name="T49" fmla="*/ 78 h 235"/>
              <a:gd name="T50" fmla="*/ 108 w 186"/>
              <a:gd name="T51" fmla="*/ 160 h 235"/>
              <a:gd name="T52" fmla="*/ 129 w 186"/>
              <a:gd name="T53" fmla="*/ 230 h 235"/>
              <a:gd name="T54" fmla="*/ 139 w 186"/>
              <a:gd name="T55" fmla="*/ 230 h 235"/>
              <a:gd name="T56" fmla="*/ 146 w 186"/>
              <a:gd name="T57" fmla="*/ 160 h 235"/>
              <a:gd name="T58" fmla="*/ 154 w 186"/>
              <a:gd name="T59" fmla="*/ 235 h 235"/>
              <a:gd name="T60" fmla="*/ 162 w 186"/>
              <a:gd name="T61" fmla="*/ 160 h 235"/>
              <a:gd name="T62" fmla="*/ 161 w 186"/>
              <a:gd name="T63" fmla="*/ 100 h 235"/>
              <a:gd name="T64" fmla="*/ 163 w 186"/>
              <a:gd name="T65" fmla="*/ 77 h 235"/>
              <a:gd name="T66" fmla="*/ 175 w 186"/>
              <a:gd name="T67" fmla="*/ 130 h 235"/>
              <a:gd name="T68" fmla="*/ 186 w 186"/>
              <a:gd name="T69" fmla="*/ 12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6" h="235">
                <a:moveTo>
                  <a:pt x="92" y="128"/>
                </a:moveTo>
                <a:cubicBezTo>
                  <a:pt x="93" y="131"/>
                  <a:pt x="91" y="134"/>
                  <a:pt x="88" y="134"/>
                </a:cubicBezTo>
                <a:cubicBezTo>
                  <a:pt x="85" y="135"/>
                  <a:pt x="82" y="133"/>
                  <a:pt x="82" y="130"/>
                </a:cubicBezTo>
                <a:cubicBezTo>
                  <a:pt x="82" y="130"/>
                  <a:pt x="82" y="130"/>
                  <a:pt x="70" y="78"/>
                </a:cubicBezTo>
                <a:cubicBezTo>
                  <a:pt x="70" y="77"/>
                  <a:pt x="70" y="77"/>
                  <a:pt x="69" y="77"/>
                </a:cubicBezTo>
                <a:cubicBezTo>
                  <a:pt x="68" y="77"/>
                  <a:pt x="68" y="77"/>
                  <a:pt x="68" y="78"/>
                </a:cubicBezTo>
                <a:cubicBezTo>
                  <a:pt x="68" y="78"/>
                  <a:pt x="68" y="78"/>
                  <a:pt x="68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68" y="128"/>
                  <a:pt x="68" y="128"/>
                  <a:pt x="73" y="228"/>
                </a:cubicBezTo>
                <a:cubicBezTo>
                  <a:pt x="74" y="232"/>
                  <a:pt x="71" y="235"/>
                  <a:pt x="68" y="235"/>
                </a:cubicBezTo>
                <a:cubicBezTo>
                  <a:pt x="64" y="235"/>
                  <a:pt x="61" y="233"/>
                  <a:pt x="61" y="229"/>
                </a:cubicBezTo>
                <a:cubicBezTo>
                  <a:pt x="61" y="229"/>
                  <a:pt x="61" y="229"/>
                  <a:pt x="48" y="138"/>
                </a:cubicBezTo>
                <a:cubicBezTo>
                  <a:pt x="47" y="134"/>
                  <a:pt x="46" y="134"/>
                  <a:pt x="45" y="138"/>
                </a:cubicBezTo>
                <a:cubicBezTo>
                  <a:pt x="45" y="138"/>
                  <a:pt x="45" y="138"/>
                  <a:pt x="32" y="229"/>
                </a:cubicBezTo>
                <a:cubicBezTo>
                  <a:pt x="32" y="233"/>
                  <a:pt x="29" y="235"/>
                  <a:pt x="25" y="235"/>
                </a:cubicBezTo>
                <a:cubicBezTo>
                  <a:pt x="22" y="235"/>
                  <a:pt x="20" y="232"/>
                  <a:pt x="20" y="228"/>
                </a:cubicBezTo>
                <a:cubicBezTo>
                  <a:pt x="20" y="228"/>
                  <a:pt x="20" y="228"/>
                  <a:pt x="25" y="128"/>
                </a:cubicBezTo>
                <a:cubicBezTo>
                  <a:pt x="25" y="128"/>
                  <a:pt x="25" y="128"/>
                  <a:pt x="25" y="128"/>
                </a:cubicBezTo>
                <a:cubicBezTo>
                  <a:pt x="25" y="128"/>
                  <a:pt x="25" y="128"/>
                  <a:pt x="25" y="78"/>
                </a:cubicBezTo>
                <a:cubicBezTo>
                  <a:pt x="25" y="77"/>
                  <a:pt x="25" y="77"/>
                  <a:pt x="24" y="77"/>
                </a:cubicBezTo>
                <a:cubicBezTo>
                  <a:pt x="23" y="77"/>
                  <a:pt x="23" y="77"/>
                  <a:pt x="23" y="78"/>
                </a:cubicBezTo>
                <a:cubicBezTo>
                  <a:pt x="23" y="78"/>
                  <a:pt x="23" y="78"/>
                  <a:pt x="11" y="130"/>
                </a:cubicBezTo>
                <a:cubicBezTo>
                  <a:pt x="11" y="133"/>
                  <a:pt x="8" y="135"/>
                  <a:pt x="5" y="134"/>
                </a:cubicBezTo>
                <a:cubicBezTo>
                  <a:pt x="2" y="134"/>
                  <a:pt x="0" y="131"/>
                  <a:pt x="1" y="128"/>
                </a:cubicBezTo>
                <a:cubicBezTo>
                  <a:pt x="1" y="128"/>
                  <a:pt x="1" y="128"/>
                  <a:pt x="10" y="69"/>
                </a:cubicBezTo>
                <a:cubicBezTo>
                  <a:pt x="12" y="54"/>
                  <a:pt x="21" y="43"/>
                  <a:pt x="43" y="43"/>
                </a:cubicBezTo>
                <a:cubicBezTo>
                  <a:pt x="43" y="43"/>
                  <a:pt x="43" y="43"/>
                  <a:pt x="51" y="43"/>
                </a:cubicBezTo>
                <a:cubicBezTo>
                  <a:pt x="72" y="43"/>
                  <a:pt x="81" y="54"/>
                  <a:pt x="83" y="69"/>
                </a:cubicBezTo>
                <a:cubicBezTo>
                  <a:pt x="83" y="69"/>
                  <a:pt x="83" y="69"/>
                  <a:pt x="92" y="128"/>
                </a:cubicBezTo>
                <a:close/>
                <a:moveTo>
                  <a:pt x="47" y="39"/>
                </a:moveTo>
                <a:cubicBezTo>
                  <a:pt x="57" y="39"/>
                  <a:pt x="66" y="30"/>
                  <a:pt x="66" y="19"/>
                </a:cubicBezTo>
                <a:cubicBezTo>
                  <a:pt x="66" y="9"/>
                  <a:pt x="57" y="0"/>
                  <a:pt x="47" y="0"/>
                </a:cubicBezTo>
                <a:cubicBezTo>
                  <a:pt x="36" y="0"/>
                  <a:pt x="27" y="9"/>
                  <a:pt x="27" y="19"/>
                </a:cubicBezTo>
                <a:cubicBezTo>
                  <a:pt x="27" y="30"/>
                  <a:pt x="36" y="39"/>
                  <a:pt x="47" y="39"/>
                </a:cubicBezTo>
                <a:close/>
                <a:moveTo>
                  <a:pt x="144" y="39"/>
                </a:moveTo>
                <a:cubicBezTo>
                  <a:pt x="155" y="39"/>
                  <a:pt x="163" y="30"/>
                  <a:pt x="163" y="20"/>
                </a:cubicBezTo>
                <a:cubicBezTo>
                  <a:pt x="163" y="9"/>
                  <a:pt x="155" y="0"/>
                  <a:pt x="144" y="0"/>
                </a:cubicBezTo>
                <a:cubicBezTo>
                  <a:pt x="133" y="0"/>
                  <a:pt x="125" y="9"/>
                  <a:pt x="125" y="20"/>
                </a:cubicBezTo>
                <a:cubicBezTo>
                  <a:pt x="125" y="30"/>
                  <a:pt x="133" y="39"/>
                  <a:pt x="144" y="39"/>
                </a:cubicBezTo>
                <a:close/>
                <a:moveTo>
                  <a:pt x="186" y="128"/>
                </a:moveTo>
                <a:cubicBezTo>
                  <a:pt x="176" y="69"/>
                  <a:pt x="176" y="69"/>
                  <a:pt x="176" y="69"/>
                </a:cubicBezTo>
                <a:cubicBezTo>
                  <a:pt x="175" y="54"/>
                  <a:pt x="161" y="43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27" y="43"/>
                  <a:pt x="114" y="54"/>
                  <a:pt x="112" y="69"/>
                </a:cubicBezTo>
                <a:cubicBezTo>
                  <a:pt x="102" y="128"/>
                  <a:pt x="102" y="128"/>
                  <a:pt x="102" y="128"/>
                </a:cubicBezTo>
                <a:cubicBezTo>
                  <a:pt x="102" y="131"/>
                  <a:pt x="104" y="134"/>
                  <a:pt x="107" y="134"/>
                </a:cubicBezTo>
                <a:cubicBezTo>
                  <a:pt x="110" y="135"/>
                  <a:pt x="112" y="133"/>
                  <a:pt x="113" y="130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24" y="78"/>
                  <a:pt x="125" y="77"/>
                  <a:pt x="126" y="77"/>
                </a:cubicBezTo>
                <a:cubicBezTo>
                  <a:pt x="126" y="77"/>
                  <a:pt x="127" y="78"/>
                  <a:pt x="127" y="78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26" y="160"/>
                  <a:pt x="126" y="160"/>
                  <a:pt x="126" y="160"/>
                </a:cubicBezTo>
                <a:cubicBezTo>
                  <a:pt x="129" y="230"/>
                  <a:pt x="129" y="230"/>
                  <a:pt x="129" y="230"/>
                </a:cubicBezTo>
                <a:cubicBezTo>
                  <a:pt x="129" y="233"/>
                  <a:pt x="131" y="235"/>
                  <a:pt x="134" y="235"/>
                </a:cubicBezTo>
                <a:cubicBezTo>
                  <a:pt x="137" y="235"/>
                  <a:pt x="139" y="233"/>
                  <a:pt x="139" y="23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6" y="160"/>
                  <a:pt x="146" y="160"/>
                  <a:pt x="146" y="160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49" y="233"/>
                  <a:pt x="151" y="235"/>
                  <a:pt x="154" y="235"/>
                </a:cubicBezTo>
                <a:cubicBezTo>
                  <a:pt x="157" y="235"/>
                  <a:pt x="159" y="233"/>
                  <a:pt x="159" y="230"/>
                </a:cubicBezTo>
                <a:cubicBezTo>
                  <a:pt x="162" y="160"/>
                  <a:pt x="162" y="160"/>
                  <a:pt x="162" y="160"/>
                </a:cubicBezTo>
                <a:cubicBezTo>
                  <a:pt x="180" y="160"/>
                  <a:pt x="180" y="160"/>
                  <a:pt x="180" y="160"/>
                </a:cubicBezTo>
                <a:cubicBezTo>
                  <a:pt x="161" y="100"/>
                  <a:pt x="161" y="100"/>
                  <a:pt x="161" y="100"/>
                </a:cubicBezTo>
                <a:cubicBezTo>
                  <a:pt x="161" y="78"/>
                  <a:pt x="161" y="78"/>
                  <a:pt x="161" y="78"/>
                </a:cubicBezTo>
                <a:cubicBezTo>
                  <a:pt x="161" y="78"/>
                  <a:pt x="162" y="77"/>
                  <a:pt x="163" y="77"/>
                </a:cubicBezTo>
                <a:cubicBezTo>
                  <a:pt x="163" y="77"/>
                  <a:pt x="164" y="78"/>
                  <a:pt x="164" y="78"/>
                </a:cubicBezTo>
                <a:cubicBezTo>
                  <a:pt x="175" y="130"/>
                  <a:pt x="175" y="130"/>
                  <a:pt x="175" y="130"/>
                </a:cubicBezTo>
                <a:cubicBezTo>
                  <a:pt x="176" y="133"/>
                  <a:pt x="179" y="135"/>
                  <a:pt x="182" y="134"/>
                </a:cubicBezTo>
                <a:cubicBezTo>
                  <a:pt x="184" y="134"/>
                  <a:pt x="186" y="131"/>
                  <a:pt x="186" y="1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grpSp>
        <p:nvGrpSpPr>
          <p:cNvPr id="69" name="Group 68"/>
          <p:cNvGrpSpPr/>
          <p:nvPr/>
        </p:nvGrpSpPr>
        <p:grpSpPr>
          <a:xfrm>
            <a:off x="5719416" y="2104251"/>
            <a:ext cx="753168" cy="674596"/>
            <a:chOff x="5326063" y="2705101"/>
            <a:chExt cx="1506538" cy="1349374"/>
          </a:xfrm>
          <a:solidFill>
            <a:schemeClr val="accent1"/>
          </a:solidFill>
        </p:grpSpPr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5326063" y="2705101"/>
              <a:ext cx="1506538" cy="1349374"/>
            </a:xfrm>
            <a:custGeom>
              <a:avLst/>
              <a:gdLst>
                <a:gd name="T0" fmla="*/ 109 w 112"/>
                <a:gd name="T1" fmla="*/ 4 h 100"/>
                <a:gd name="T2" fmla="*/ 83 w 112"/>
                <a:gd name="T3" fmla="*/ 0 h 100"/>
                <a:gd name="T4" fmla="*/ 67 w 112"/>
                <a:gd name="T5" fmla="*/ 3 h 100"/>
                <a:gd name="T6" fmla="*/ 56 w 112"/>
                <a:gd name="T7" fmla="*/ 10 h 100"/>
                <a:gd name="T8" fmla="*/ 45 w 112"/>
                <a:gd name="T9" fmla="*/ 3 h 100"/>
                <a:gd name="T10" fmla="*/ 29 w 112"/>
                <a:gd name="T11" fmla="*/ 0 h 100"/>
                <a:gd name="T12" fmla="*/ 3 w 112"/>
                <a:gd name="T13" fmla="*/ 4 h 100"/>
                <a:gd name="T14" fmla="*/ 0 w 112"/>
                <a:gd name="T15" fmla="*/ 5 h 100"/>
                <a:gd name="T16" fmla="*/ 0 w 112"/>
                <a:gd name="T17" fmla="*/ 92 h 100"/>
                <a:gd name="T18" fmla="*/ 5 w 112"/>
                <a:gd name="T19" fmla="*/ 91 h 100"/>
                <a:gd name="T20" fmla="*/ 41 w 112"/>
                <a:gd name="T21" fmla="*/ 91 h 100"/>
                <a:gd name="T22" fmla="*/ 56 w 112"/>
                <a:gd name="T23" fmla="*/ 100 h 100"/>
                <a:gd name="T24" fmla="*/ 71 w 112"/>
                <a:gd name="T25" fmla="*/ 91 h 100"/>
                <a:gd name="T26" fmla="*/ 107 w 112"/>
                <a:gd name="T27" fmla="*/ 91 h 100"/>
                <a:gd name="T28" fmla="*/ 112 w 112"/>
                <a:gd name="T29" fmla="*/ 92 h 100"/>
                <a:gd name="T30" fmla="*/ 112 w 112"/>
                <a:gd name="T31" fmla="*/ 5 h 100"/>
                <a:gd name="T32" fmla="*/ 109 w 112"/>
                <a:gd name="T33" fmla="*/ 4 h 100"/>
                <a:gd name="T34" fmla="*/ 52 w 112"/>
                <a:gd name="T35" fmla="*/ 87 h 100"/>
                <a:gd name="T36" fmla="*/ 44 w 112"/>
                <a:gd name="T37" fmla="*/ 83 h 100"/>
                <a:gd name="T38" fmla="*/ 27 w 112"/>
                <a:gd name="T39" fmla="*/ 81 h 100"/>
                <a:gd name="T40" fmla="*/ 8 w 112"/>
                <a:gd name="T41" fmla="*/ 82 h 100"/>
                <a:gd name="T42" fmla="*/ 8 w 112"/>
                <a:gd name="T43" fmla="*/ 11 h 100"/>
                <a:gd name="T44" fmla="*/ 29 w 112"/>
                <a:gd name="T45" fmla="*/ 8 h 100"/>
                <a:gd name="T46" fmla="*/ 42 w 112"/>
                <a:gd name="T47" fmla="*/ 11 h 100"/>
                <a:gd name="T48" fmla="*/ 52 w 112"/>
                <a:gd name="T49" fmla="*/ 20 h 100"/>
                <a:gd name="T50" fmla="*/ 52 w 112"/>
                <a:gd name="T51" fmla="*/ 21 h 100"/>
                <a:gd name="T52" fmla="*/ 52 w 112"/>
                <a:gd name="T53" fmla="*/ 84 h 100"/>
                <a:gd name="T54" fmla="*/ 52 w 112"/>
                <a:gd name="T55" fmla="*/ 84 h 100"/>
                <a:gd name="T56" fmla="*/ 52 w 112"/>
                <a:gd name="T57" fmla="*/ 87 h 100"/>
                <a:gd name="T58" fmla="*/ 104 w 112"/>
                <a:gd name="T59" fmla="*/ 82 h 100"/>
                <a:gd name="T60" fmla="*/ 85 w 112"/>
                <a:gd name="T61" fmla="*/ 81 h 100"/>
                <a:gd name="T62" fmla="*/ 68 w 112"/>
                <a:gd name="T63" fmla="*/ 83 h 100"/>
                <a:gd name="T64" fmla="*/ 60 w 112"/>
                <a:gd name="T65" fmla="*/ 87 h 100"/>
                <a:gd name="T66" fmla="*/ 60 w 112"/>
                <a:gd name="T67" fmla="*/ 84 h 100"/>
                <a:gd name="T68" fmla="*/ 60 w 112"/>
                <a:gd name="T69" fmla="*/ 84 h 100"/>
                <a:gd name="T70" fmla="*/ 60 w 112"/>
                <a:gd name="T71" fmla="*/ 21 h 100"/>
                <a:gd name="T72" fmla="*/ 60 w 112"/>
                <a:gd name="T73" fmla="*/ 20 h 100"/>
                <a:gd name="T74" fmla="*/ 70 w 112"/>
                <a:gd name="T75" fmla="*/ 11 h 100"/>
                <a:gd name="T76" fmla="*/ 83 w 112"/>
                <a:gd name="T77" fmla="*/ 8 h 100"/>
                <a:gd name="T78" fmla="*/ 104 w 112"/>
                <a:gd name="T79" fmla="*/ 11 h 100"/>
                <a:gd name="T80" fmla="*/ 104 w 112"/>
                <a:gd name="T81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00">
                  <a:moveTo>
                    <a:pt x="109" y="4"/>
                  </a:moveTo>
                  <a:cubicBezTo>
                    <a:pt x="109" y="4"/>
                    <a:pt x="96" y="0"/>
                    <a:pt x="83" y="0"/>
                  </a:cubicBezTo>
                  <a:cubicBezTo>
                    <a:pt x="77" y="0"/>
                    <a:pt x="71" y="1"/>
                    <a:pt x="67" y="3"/>
                  </a:cubicBezTo>
                  <a:cubicBezTo>
                    <a:pt x="62" y="5"/>
                    <a:pt x="58" y="7"/>
                    <a:pt x="56" y="10"/>
                  </a:cubicBezTo>
                  <a:cubicBezTo>
                    <a:pt x="54" y="7"/>
                    <a:pt x="50" y="5"/>
                    <a:pt x="45" y="3"/>
                  </a:cubicBezTo>
                  <a:cubicBezTo>
                    <a:pt x="41" y="1"/>
                    <a:pt x="35" y="0"/>
                    <a:pt x="29" y="0"/>
                  </a:cubicBezTo>
                  <a:cubicBezTo>
                    <a:pt x="16" y="0"/>
                    <a:pt x="3" y="4"/>
                    <a:pt x="3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9" y="88"/>
                    <a:pt x="28" y="88"/>
                    <a:pt x="41" y="91"/>
                  </a:cubicBezTo>
                  <a:cubicBezTo>
                    <a:pt x="41" y="91"/>
                    <a:pt x="52" y="92"/>
                    <a:pt x="56" y="100"/>
                  </a:cubicBezTo>
                  <a:cubicBezTo>
                    <a:pt x="60" y="92"/>
                    <a:pt x="71" y="91"/>
                    <a:pt x="71" y="91"/>
                  </a:cubicBezTo>
                  <a:cubicBezTo>
                    <a:pt x="84" y="88"/>
                    <a:pt x="93" y="88"/>
                    <a:pt x="107" y="91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2" y="5"/>
                    <a:pt x="112" y="5"/>
                    <a:pt x="112" y="5"/>
                  </a:cubicBezTo>
                  <a:lnTo>
                    <a:pt x="109" y="4"/>
                  </a:lnTo>
                  <a:close/>
                  <a:moveTo>
                    <a:pt x="52" y="87"/>
                  </a:moveTo>
                  <a:cubicBezTo>
                    <a:pt x="49" y="85"/>
                    <a:pt x="47" y="84"/>
                    <a:pt x="44" y="83"/>
                  </a:cubicBezTo>
                  <a:cubicBezTo>
                    <a:pt x="39" y="81"/>
                    <a:pt x="32" y="81"/>
                    <a:pt x="27" y="81"/>
                  </a:cubicBezTo>
                  <a:cubicBezTo>
                    <a:pt x="21" y="81"/>
                    <a:pt x="15" y="81"/>
                    <a:pt x="8" y="8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10"/>
                    <a:pt x="20" y="8"/>
                    <a:pt x="29" y="8"/>
                  </a:cubicBezTo>
                  <a:cubicBezTo>
                    <a:pt x="34" y="8"/>
                    <a:pt x="39" y="9"/>
                    <a:pt x="42" y="11"/>
                  </a:cubicBezTo>
                  <a:cubicBezTo>
                    <a:pt x="50" y="13"/>
                    <a:pt x="52" y="17"/>
                    <a:pt x="52" y="20"/>
                  </a:cubicBezTo>
                  <a:cubicBezTo>
                    <a:pt x="52" y="20"/>
                    <a:pt x="52" y="21"/>
                    <a:pt x="52" y="21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2" y="84"/>
                    <a:pt x="52" y="84"/>
                    <a:pt x="52" y="84"/>
                  </a:cubicBezTo>
                  <a:lnTo>
                    <a:pt x="52" y="87"/>
                  </a:lnTo>
                  <a:close/>
                  <a:moveTo>
                    <a:pt x="104" y="82"/>
                  </a:moveTo>
                  <a:cubicBezTo>
                    <a:pt x="97" y="81"/>
                    <a:pt x="91" y="81"/>
                    <a:pt x="85" y="81"/>
                  </a:cubicBezTo>
                  <a:cubicBezTo>
                    <a:pt x="80" y="81"/>
                    <a:pt x="73" y="81"/>
                    <a:pt x="68" y="83"/>
                  </a:cubicBezTo>
                  <a:cubicBezTo>
                    <a:pt x="65" y="84"/>
                    <a:pt x="63" y="85"/>
                    <a:pt x="60" y="8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7"/>
                    <a:pt x="62" y="13"/>
                    <a:pt x="70" y="11"/>
                  </a:cubicBezTo>
                  <a:cubicBezTo>
                    <a:pt x="73" y="9"/>
                    <a:pt x="78" y="8"/>
                    <a:pt x="83" y="8"/>
                  </a:cubicBezTo>
                  <a:cubicBezTo>
                    <a:pt x="91" y="8"/>
                    <a:pt x="100" y="10"/>
                    <a:pt x="104" y="11"/>
                  </a:cubicBezTo>
                  <a:lnTo>
                    <a:pt x="104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1" name="Freeform 6"/>
            <p:cNvSpPr>
              <a:spLocks/>
            </p:cNvSpPr>
            <p:nvPr/>
          </p:nvSpPr>
          <p:spPr bwMode="auto">
            <a:xfrm>
              <a:off x="5514975" y="2921000"/>
              <a:ext cx="430213" cy="161925"/>
            </a:xfrm>
            <a:custGeom>
              <a:avLst/>
              <a:gdLst>
                <a:gd name="T0" fmla="*/ 1 w 32"/>
                <a:gd name="T1" fmla="*/ 4 h 12"/>
                <a:gd name="T2" fmla="*/ 0 w 32"/>
                <a:gd name="T3" fmla="*/ 7 h 12"/>
                <a:gd name="T4" fmla="*/ 3 w 32"/>
                <a:gd name="T5" fmla="*/ 8 h 12"/>
                <a:gd name="T6" fmla="*/ 29 w 32"/>
                <a:gd name="T7" fmla="*/ 12 h 12"/>
                <a:gd name="T8" fmla="*/ 30 w 32"/>
                <a:gd name="T9" fmla="*/ 12 h 12"/>
                <a:gd name="T10" fmla="*/ 31 w 32"/>
                <a:gd name="T11" fmla="*/ 12 h 12"/>
                <a:gd name="T12" fmla="*/ 31 w 32"/>
                <a:gd name="T13" fmla="*/ 9 h 12"/>
                <a:gd name="T14" fmla="*/ 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9"/>
                    <a:pt x="3" y="8"/>
                  </a:cubicBezTo>
                  <a:cubicBezTo>
                    <a:pt x="10" y="5"/>
                    <a:pt x="21" y="4"/>
                    <a:pt x="29" y="12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23" y="0"/>
                    <a:pt x="10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2" name="Freeform 7"/>
            <p:cNvSpPr>
              <a:spLocks/>
            </p:cNvSpPr>
            <p:nvPr/>
          </p:nvSpPr>
          <p:spPr bwMode="auto">
            <a:xfrm>
              <a:off x="5514975" y="3082925"/>
              <a:ext cx="430213" cy="161925"/>
            </a:xfrm>
            <a:custGeom>
              <a:avLst/>
              <a:gdLst>
                <a:gd name="T0" fmla="*/ 1 w 32"/>
                <a:gd name="T1" fmla="*/ 4 h 12"/>
                <a:gd name="T2" fmla="*/ 0 w 32"/>
                <a:gd name="T3" fmla="*/ 7 h 12"/>
                <a:gd name="T4" fmla="*/ 3 w 32"/>
                <a:gd name="T5" fmla="*/ 8 h 12"/>
                <a:gd name="T6" fmla="*/ 29 w 32"/>
                <a:gd name="T7" fmla="*/ 11 h 12"/>
                <a:gd name="T8" fmla="*/ 30 w 32"/>
                <a:gd name="T9" fmla="*/ 12 h 12"/>
                <a:gd name="T10" fmla="*/ 31 w 32"/>
                <a:gd name="T11" fmla="*/ 11 h 12"/>
                <a:gd name="T12" fmla="*/ 31 w 32"/>
                <a:gd name="T13" fmla="*/ 8 h 12"/>
                <a:gd name="T14" fmla="*/ 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4"/>
                  </a:move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10" y="5"/>
                    <a:pt x="21" y="4"/>
                    <a:pt x="29" y="11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1" y="12"/>
                    <a:pt x="31" y="11"/>
                  </a:cubicBezTo>
                  <a:cubicBezTo>
                    <a:pt x="32" y="10"/>
                    <a:pt x="32" y="9"/>
                    <a:pt x="31" y="8"/>
                  </a:cubicBezTo>
                  <a:cubicBezTo>
                    <a:pt x="23" y="0"/>
                    <a:pt x="1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5514975" y="3232150"/>
              <a:ext cx="430213" cy="161925"/>
            </a:xfrm>
            <a:custGeom>
              <a:avLst/>
              <a:gdLst>
                <a:gd name="T0" fmla="*/ 1 w 32"/>
                <a:gd name="T1" fmla="*/ 5 h 12"/>
                <a:gd name="T2" fmla="*/ 0 w 32"/>
                <a:gd name="T3" fmla="*/ 7 h 12"/>
                <a:gd name="T4" fmla="*/ 3 w 32"/>
                <a:gd name="T5" fmla="*/ 8 h 12"/>
                <a:gd name="T6" fmla="*/ 29 w 32"/>
                <a:gd name="T7" fmla="*/ 12 h 12"/>
                <a:gd name="T8" fmla="*/ 30 w 32"/>
                <a:gd name="T9" fmla="*/ 12 h 12"/>
                <a:gd name="T10" fmla="*/ 31 w 32"/>
                <a:gd name="T11" fmla="*/ 12 h 12"/>
                <a:gd name="T12" fmla="*/ 31 w 32"/>
                <a:gd name="T13" fmla="*/ 9 h 12"/>
                <a:gd name="T14" fmla="*/ 1 w 32"/>
                <a:gd name="T1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5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9"/>
                    <a:pt x="3" y="8"/>
                  </a:cubicBezTo>
                  <a:cubicBezTo>
                    <a:pt x="10" y="5"/>
                    <a:pt x="21" y="5"/>
                    <a:pt x="29" y="12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23" y="0"/>
                    <a:pt x="1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4" name="Freeform 9"/>
            <p:cNvSpPr>
              <a:spLocks/>
            </p:cNvSpPr>
            <p:nvPr/>
          </p:nvSpPr>
          <p:spPr bwMode="auto">
            <a:xfrm>
              <a:off x="5514975" y="3394075"/>
              <a:ext cx="430213" cy="161925"/>
            </a:xfrm>
            <a:custGeom>
              <a:avLst/>
              <a:gdLst>
                <a:gd name="T0" fmla="*/ 1 w 32"/>
                <a:gd name="T1" fmla="*/ 4 h 12"/>
                <a:gd name="T2" fmla="*/ 0 w 32"/>
                <a:gd name="T3" fmla="*/ 7 h 12"/>
                <a:gd name="T4" fmla="*/ 3 w 32"/>
                <a:gd name="T5" fmla="*/ 8 h 12"/>
                <a:gd name="T6" fmla="*/ 29 w 32"/>
                <a:gd name="T7" fmla="*/ 11 h 12"/>
                <a:gd name="T8" fmla="*/ 30 w 32"/>
                <a:gd name="T9" fmla="*/ 12 h 12"/>
                <a:gd name="T10" fmla="*/ 31 w 32"/>
                <a:gd name="T11" fmla="*/ 11 h 12"/>
                <a:gd name="T12" fmla="*/ 31 w 32"/>
                <a:gd name="T13" fmla="*/ 9 h 12"/>
                <a:gd name="T14" fmla="*/ 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4"/>
                  </a:move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10" y="5"/>
                    <a:pt x="21" y="4"/>
                    <a:pt x="29" y="11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1" y="12"/>
                    <a:pt x="31" y="11"/>
                  </a:cubicBezTo>
                  <a:cubicBezTo>
                    <a:pt x="32" y="11"/>
                    <a:pt x="32" y="9"/>
                    <a:pt x="31" y="9"/>
                  </a:cubicBezTo>
                  <a:cubicBezTo>
                    <a:pt x="23" y="0"/>
                    <a:pt x="10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5514975" y="3556000"/>
              <a:ext cx="430213" cy="161925"/>
            </a:xfrm>
            <a:custGeom>
              <a:avLst/>
              <a:gdLst>
                <a:gd name="T0" fmla="*/ 1 w 32"/>
                <a:gd name="T1" fmla="*/ 4 h 12"/>
                <a:gd name="T2" fmla="*/ 0 w 32"/>
                <a:gd name="T3" fmla="*/ 6 h 12"/>
                <a:gd name="T4" fmla="*/ 3 w 32"/>
                <a:gd name="T5" fmla="*/ 7 h 12"/>
                <a:gd name="T6" fmla="*/ 29 w 32"/>
                <a:gd name="T7" fmla="*/ 11 h 12"/>
                <a:gd name="T8" fmla="*/ 30 w 32"/>
                <a:gd name="T9" fmla="*/ 12 h 12"/>
                <a:gd name="T10" fmla="*/ 31 w 32"/>
                <a:gd name="T11" fmla="*/ 11 h 12"/>
                <a:gd name="T12" fmla="*/ 31 w 32"/>
                <a:gd name="T13" fmla="*/ 8 h 12"/>
                <a:gd name="T14" fmla="*/ 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4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8"/>
                    <a:pt x="3" y="7"/>
                  </a:cubicBezTo>
                  <a:cubicBezTo>
                    <a:pt x="10" y="4"/>
                    <a:pt x="21" y="4"/>
                    <a:pt x="29" y="11"/>
                  </a:cubicBezTo>
                  <a:cubicBezTo>
                    <a:pt x="29" y="11"/>
                    <a:pt x="29" y="12"/>
                    <a:pt x="30" y="12"/>
                  </a:cubicBezTo>
                  <a:cubicBezTo>
                    <a:pt x="30" y="12"/>
                    <a:pt x="31" y="11"/>
                    <a:pt x="31" y="11"/>
                  </a:cubicBezTo>
                  <a:cubicBezTo>
                    <a:pt x="32" y="10"/>
                    <a:pt x="32" y="9"/>
                    <a:pt x="31" y="8"/>
                  </a:cubicBezTo>
                  <a:cubicBezTo>
                    <a:pt x="23" y="0"/>
                    <a:pt x="1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6213475" y="2921000"/>
              <a:ext cx="430213" cy="161925"/>
            </a:xfrm>
            <a:custGeom>
              <a:avLst/>
              <a:gdLst>
                <a:gd name="T0" fmla="*/ 1 w 32"/>
                <a:gd name="T1" fmla="*/ 12 h 12"/>
                <a:gd name="T2" fmla="*/ 2 w 32"/>
                <a:gd name="T3" fmla="*/ 12 h 12"/>
                <a:gd name="T4" fmla="*/ 3 w 32"/>
                <a:gd name="T5" fmla="*/ 12 h 12"/>
                <a:gd name="T6" fmla="*/ 29 w 32"/>
                <a:gd name="T7" fmla="*/ 8 h 12"/>
                <a:gd name="T8" fmla="*/ 32 w 32"/>
                <a:gd name="T9" fmla="*/ 7 h 12"/>
                <a:gd name="T10" fmla="*/ 31 w 32"/>
                <a:gd name="T11" fmla="*/ 4 h 12"/>
                <a:gd name="T12" fmla="*/ 1 w 32"/>
                <a:gd name="T13" fmla="*/ 9 h 12"/>
                <a:gd name="T14" fmla="*/ 1 w 3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1" y="12"/>
                  </a:move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11" y="4"/>
                    <a:pt x="21" y="5"/>
                    <a:pt x="29" y="8"/>
                  </a:cubicBezTo>
                  <a:cubicBezTo>
                    <a:pt x="30" y="9"/>
                    <a:pt x="31" y="8"/>
                    <a:pt x="32" y="7"/>
                  </a:cubicBezTo>
                  <a:cubicBezTo>
                    <a:pt x="32" y="6"/>
                    <a:pt x="32" y="5"/>
                    <a:pt x="31" y="4"/>
                  </a:cubicBezTo>
                  <a:cubicBezTo>
                    <a:pt x="22" y="1"/>
                    <a:pt x="9" y="0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7" name="Freeform 12"/>
            <p:cNvSpPr>
              <a:spLocks/>
            </p:cNvSpPr>
            <p:nvPr/>
          </p:nvSpPr>
          <p:spPr bwMode="auto">
            <a:xfrm>
              <a:off x="6213475" y="3082925"/>
              <a:ext cx="430213" cy="161925"/>
            </a:xfrm>
            <a:custGeom>
              <a:avLst/>
              <a:gdLst>
                <a:gd name="T0" fmla="*/ 31 w 32"/>
                <a:gd name="T1" fmla="*/ 4 h 12"/>
                <a:gd name="T2" fmla="*/ 1 w 32"/>
                <a:gd name="T3" fmla="*/ 8 h 12"/>
                <a:gd name="T4" fmla="*/ 1 w 32"/>
                <a:gd name="T5" fmla="*/ 11 h 12"/>
                <a:gd name="T6" fmla="*/ 2 w 32"/>
                <a:gd name="T7" fmla="*/ 12 h 12"/>
                <a:gd name="T8" fmla="*/ 3 w 32"/>
                <a:gd name="T9" fmla="*/ 11 h 12"/>
                <a:gd name="T10" fmla="*/ 29 w 32"/>
                <a:gd name="T11" fmla="*/ 8 h 12"/>
                <a:gd name="T12" fmla="*/ 32 w 32"/>
                <a:gd name="T13" fmla="*/ 7 h 12"/>
                <a:gd name="T14" fmla="*/ 3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31" y="4"/>
                  </a:moveTo>
                  <a:cubicBezTo>
                    <a:pt x="22" y="0"/>
                    <a:pt x="9" y="0"/>
                    <a:pt x="1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11" y="4"/>
                    <a:pt x="21" y="5"/>
                    <a:pt x="29" y="8"/>
                  </a:cubicBezTo>
                  <a:cubicBezTo>
                    <a:pt x="30" y="8"/>
                    <a:pt x="31" y="8"/>
                    <a:pt x="32" y="7"/>
                  </a:cubicBezTo>
                  <a:cubicBezTo>
                    <a:pt x="32" y="6"/>
                    <a:pt x="32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6213475" y="3232150"/>
              <a:ext cx="430213" cy="161925"/>
            </a:xfrm>
            <a:custGeom>
              <a:avLst/>
              <a:gdLst>
                <a:gd name="T0" fmla="*/ 31 w 32"/>
                <a:gd name="T1" fmla="*/ 5 h 12"/>
                <a:gd name="T2" fmla="*/ 1 w 32"/>
                <a:gd name="T3" fmla="*/ 9 h 12"/>
                <a:gd name="T4" fmla="*/ 1 w 32"/>
                <a:gd name="T5" fmla="*/ 12 h 12"/>
                <a:gd name="T6" fmla="*/ 2 w 32"/>
                <a:gd name="T7" fmla="*/ 12 h 12"/>
                <a:gd name="T8" fmla="*/ 3 w 32"/>
                <a:gd name="T9" fmla="*/ 12 h 12"/>
                <a:gd name="T10" fmla="*/ 29 w 32"/>
                <a:gd name="T11" fmla="*/ 8 h 12"/>
                <a:gd name="T12" fmla="*/ 32 w 32"/>
                <a:gd name="T13" fmla="*/ 7 h 12"/>
                <a:gd name="T14" fmla="*/ 31 w 32"/>
                <a:gd name="T1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31" y="5"/>
                  </a:moveTo>
                  <a:cubicBezTo>
                    <a:pt x="22" y="1"/>
                    <a:pt x="9" y="0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11" y="5"/>
                    <a:pt x="21" y="5"/>
                    <a:pt x="29" y="8"/>
                  </a:cubicBezTo>
                  <a:cubicBezTo>
                    <a:pt x="30" y="9"/>
                    <a:pt x="31" y="8"/>
                    <a:pt x="32" y="7"/>
                  </a:cubicBezTo>
                  <a:cubicBezTo>
                    <a:pt x="32" y="6"/>
                    <a:pt x="32" y="5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6213475" y="3394075"/>
              <a:ext cx="430213" cy="161925"/>
            </a:xfrm>
            <a:custGeom>
              <a:avLst/>
              <a:gdLst>
                <a:gd name="T0" fmla="*/ 31 w 32"/>
                <a:gd name="T1" fmla="*/ 4 h 12"/>
                <a:gd name="T2" fmla="*/ 1 w 32"/>
                <a:gd name="T3" fmla="*/ 9 h 12"/>
                <a:gd name="T4" fmla="*/ 1 w 32"/>
                <a:gd name="T5" fmla="*/ 11 h 12"/>
                <a:gd name="T6" fmla="*/ 2 w 32"/>
                <a:gd name="T7" fmla="*/ 12 h 12"/>
                <a:gd name="T8" fmla="*/ 3 w 32"/>
                <a:gd name="T9" fmla="*/ 11 h 12"/>
                <a:gd name="T10" fmla="*/ 29 w 32"/>
                <a:gd name="T11" fmla="*/ 8 h 12"/>
                <a:gd name="T12" fmla="*/ 32 w 32"/>
                <a:gd name="T13" fmla="*/ 7 h 12"/>
                <a:gd name="T14" fmla="*/ 31 w 32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31" y="4"/>
                  </a:moveTo>
                  <a:cubicBezTo>
                    <a:pt x="22" y="1"/>
                    <a:pt x="9" y="0"/>
                    <a:pt x="1" y="9"/>
                  </a:cubicBezTo>
                  <a:cubicBezTo>
                    <a:pt x="0" y="9"/>
                    <a:pt x="0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11" y="4"/>
                    <a:pt x="21" y="5"/>
                    <a:pt x="29" y="8"/>
                  </a:cubicBezTo>
                  <a:cubicBezTo>
                    <a:pt x="30" y="8"/>
                    <a:pt x="31" y="8"/>
                    <a:pt x="32" y="7"/>
                  </a:cubicBezTo>
                  <a:cubicBezTo>
                    <a:pt x="32" y="6"/>
                    <a:pt x="32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F39F434-B8D9-4CE4-9C30-78B19B39FF25}"/>
              </a:ext>
            </a:extLst>
          </p:cNvPr>
          <p:cNvSpPr/>
          <p:nvPr/>
        </p:nvSpPr>
        <p:spPr>
          <a:xfrm>
            <a:off x="1921800" y="2998524"/>
            <a:ext cx="57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3CF135-8C85-4CDD-B140-86D9F8AB87E5}"/>
              </a:ext>
            </a:extLst>
          </p:cNvPr>
          <p:cNvSpPr/>
          <p:nvPr/>
        </p:nvSpPr>
        <p:spPr>
          <a:xfrm>
            <a:off x="5808000" y="2998524"/>
            <a:ext cx="57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59238-F1D9-4A2C-9412-F59E7FE9E0F3}"/>
              </a:ext>
            </a:extLst>
          </p:cNvPr>
          <p:cNvSpPr/>
          <p:nvPr/>
        </p:nvSpPr>
        <p:spPr>
          <a:xfrm>
            <a:off x="9694916" y="2998524"/>
            <a:ext cx="57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AE6980-98F5-4085-A686-1C560E8E28B1}"/>
              </a:ext>
            </a:extLst>
          </p:cNvPr>
          <p:cNvSpPr/>
          <p:nvPr/>
        </p:nvSpPr>
        <p:spPr>
          <a:xfrm>
            <a:off x="499442" y="4118478"/>
            <a:ext cx="3420000" cy="588703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3D0A27B4-A285-46BB-8382-632BFDA1FB6B}"/>
              </a:ext>
            </a:extLst>
          </p:cNvPr>
          <p:cNvSpPr>
            <a:spLocks noEditPoints="1"/>
          </p:cNvSpPr>
          <p:nvPr/>
        </p:nvSpPr>
        <p:spPr bwMode="auto">
          <a:xfrm>
            <a:off x="710726" y="4224972"/>
            <a:ext cx="375716" cy="37571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FF1AAC-6E2D-403D-9EE2-A12FF6830696}"/>
              </a:ext>
            </a:extLst>
          </p:cNvPr>
          <p:cNvSpPr txBox="1"/>
          <p:nvPr/>
        </p:nvSpPr>
        <p:spPr>
          <a:xfrm>
            <a:off x="1656504" y="4273823"/>
            <a:ext cx="2081996" cy="27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A7536-9DAA-441F-8F53-E9C6292F4A68}"/>
              </a:ext>
            </a:extLst>
          </p:cNvPr>
          <p:cNvSpPr/>
          <p:nvPr/>
        </p:nvSpPr>
        <p:spPr>
          <a:xfrm>
            <a:off x="4382463" y="4118477"/>
            <a:ext cx="3430234" cy="588703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15BA8B-4D70-42EA-AE9B-8868A63079B9}"/>
              </a:ext>
            </a:extLst>
          </p:cNvPr>
          <p:cNvSpPr txBox="1"/>
          <p:nvPr/>
        </p:nvSpPr>
        <p:spPr>
          <a:xfrm>
            <a:off x="5502821" y="4273822"/>
            <a:ext cx="2081996" cy="27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D8C163-E5D3-41C5-BD03-4C42C9A464ED}"/>
              </a:ext>
            </a:extLst>
          </p:cNvPr>
          <p:cNvSpPr/>
          <p:nvPr/>
        </p:nvSpPr>
        <p:spPr>
          <a:xfrm>
            <a:off x="8269021" y="4118477"/>
            <a:ext cx="3420000" cy="588703"/>
          </a:xfrm>
          <a:prstGeom prst="rect">
            <a:avLst/>
          </a:prstGeom>
          <a:solidFill>
            <a:srgbClr val="00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413793-5B19-45F7-8977-2412DC64D640}"/>
              </a:ext>
            </a:extLst>
          </p:cNvPr>
          <p:cNvSpPr txBox="1"/>
          <p:nvPr/>
        </p:nvSpPr>
        <p:spPr>
          <a:xfrm>
            <a:off x="9422547" y="4273822"/>
            <a:ext cx="2081996" cy="27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Description</a:t>
            </a:r>
          </a:p>
        </p:txBody>
      </p:sp>
      <p:sp>
        <p:nvSpPr>
          <p:cNvPr id="80" name="Freeform 45">
            <a:extLst>
              <a:ext uri="{FF2B5EF4-FFF2-40B4-BE49-F238E27FC236}">
                <a16:creationId xmlns:a16="http://schemas.microsoft.com/office/drawing/2014/main" id="{CFE4A404-9C9B-4808-AB90-3AF17D660D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70816" y="4233193"/>
            <a:ext cx="373021" cy="373818"/>
          </a:xfrm>
          <a:custGeom>
            <a:avLst/>
            <a:gdLst>
              <a:gd name="T0" fmla="*/ 192 w 198"/>
              <a:gd name="T1" fmla="*/ 19 h 198"/>
              <a:gd name="T2" fmla="*/ 184 w 198"/>
              <a:gd name="T3" fmla="*/ 17 h 198"/>
              <a:gd name="T4" fmla="*/ 190 w 198"/>
              <a:gd name="T5" fmla="*/ 22 h 198"/>
              <a:gd name="T6" fmla="*/ 177 w 198"/>
              <a:gd name="T7" fmla="*/ 25 h 198"/>
              <a:gd name="T8" fmla="*/ 182 w 198"/>
              <a:gd name="T9" fmla="*/ 29 h 198"/>
              <a:gd name="T10" fmla="*/ 169 w 198"/>
              <a:gd name="T11" fmla="*/ 33 h 198"/>
              <a:gd name="T12" fmla="*/ 98 w 198"/>
              <a:gd name="T13" fmla="*/ 104 h 198"/>
              <a:gd name="T14" fmla="*/ 94 w 198"/>
              <a:gd name="T15" fmla="*/ 100 h 198"/>
              <a:gd name="T16" fmla="*/ 165 w 198"/>
              <a:gd name="T17" fmla="*/ 29 h 198"/>
              <a:gd name="T18" fmla="*/ 168 w 198"/>
              <a:gd name="T19" fmla="*/ 16 h 198"/>
              <a:gd name="T20" fmla="*/ 173 w 198"/>
              <a:gd name="T21" fmla="*/ 21 h 198"/>
              <a:gd name="T22" fmla="*/ 176 w 198"/>
              <a:gd name="T23" fmla="*/ 8 h 198"/>
              <a:gd name="T24" fmla="*/ 181 w 198"/>
              <a:gd name="T25" fmla="*/ 14 h 198"/>
              <a:gd name="T26" fmla="*/ 178 w 198"/>
              <a:gd name="T27" fmla="*/ 5 h 198"/>
              <a:gd name="T28" fmla="*/ 186 w 198"/>
              <a:gd name="T29" fmla="*/ 8 h 198"/>
              <a:gd name="T30" fmla="*/ 193 w 198"/>
              <a:gd name="T31" fmla="*/ 9 h 198"/>
              <a:gd name="T32" fmla="*/ 198 w 198"/>
              <a:gd name="T33" fmla="*/ 14 h 198"/>
              <a:gd name="T34" fmla="*/ 104 w 198"/>
              <a:gd name="T35" fmla="*/ 81 h 198"/>
              <a:gd name="T36" fmla="*/ 71 w 198"/>
              <a:gd name="T37" fmla="*/ 103 h 198"/>
              <a:gd name="T38" fmla="*/ 119 w 198"/>
              <a:gd name="T39" fmla="*/ 103 h 198"/>
              <a:gd name="T40" fmla="*/ 102 w 198"/>
              <a:gd name="T41" fmla="*/ 108 h 198"/>
              <a:gd name="T42" fmla="*/ 96 w 198"/>
              <a:gd name="T43" fmla="*/ 111 h 198"/>
              <a:gd name="T44" fmla="*/ 87 w 198"/>
              <a:gd name="T45" fmla="*/ 103 h 198"/>
              <a:gd name="T46" fmla="*/ 90 w 198"/>
              <a:gd name="T47" fmla="*/ 96 h 198"/>
              <a:gd name="T48" fmla="*/ 95 w 198"/>
              <a:gd name="T49" fmla="*/ 44 h 198"/>
              <a:gd name="T50" fmla="*/ 95 w 198"/>
              <a:gd name="T51" fmla="*/ 162 h 198"/>
              <a:gd name="T52" fmla="*/ 143 w 198"/>
              <a:gd name="T53" fmla="*/ 68 h 198"/>
              <a:gd name="T54" fmla="*/ 138 w 198"/>
              <a:gd name="T55" fmla="*/ 103 h 198"/>
              <a:gd name="T56" fmla="*/ 52 w 198"/>
              <a:gd name="T57" fmla="*/ 103 h 198"/>
              <a:gd name="T58" fmla="*/ 119 w 198"/>
              <a:gd name="T59" fmla="*/ 67 h 198"/>
              <a:gd name="T60" fmla="*/ 157 w 198"/>
              <a:gd name="T61" fmla="*/ 54 h 198"/>
              <a:gd name="T62" fmla="*/ 95 w 198"/>
              <a:gd name="T63" fmla="*/ 182 h 198"/>
              <a:gd name="T64" fmla="*/ 95 w 198"/>
              <a:gd name="T65" fmla="*/ 24 h 198"/>
              <a:gd name="T66" fmla="*/ 156 w 198"/>
              <a:gd name="T67" fmla="*/ 30 h 198"/>
              <a:gd name="T68" fmla="*/ 0 w 198"/>
              <a:gd name="T69" fmla="*/ 103 h 198"/>
              <a:gd name="T70" fmla="*/ 190 w 198"/>
              <a:gd name="T71" fmla="*/ 103 h 198"/>
              <a:gd name="T72" fmla="*/ 157 w 198"/>
              <a:gd name="T73" fmla="*/ 5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8" h="198">
                <a:moveTo>
                  <a:pt x="198" y="14"/>
                </a:moveTo>
                <a:cubicBezTo>
                  <a:pt x="192" y="19"/>
                  <a:pt x="192" y="19"/>
                  <a:pt x="192" y="19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4" y="17"/>
                  <a:pt x="184" y="17"/>
                  <a:pt x="184" y="17"/>
                </a:cubicBezTo>
                <a:cubicBezTo>
                  <a:pt x="183" y="19"/>
                  <a:pt x="183" y="19"/>
                  <a:pt x="183" y="19"/>
                </a:cubicBezTo>
                <a:cubicBezTo>
                  <a:pt x="190" y="22"/>
                  <a:pt x="190" y="22"/>
                  <a:pt x="190" y="22"/>
                </a:cubicBezTo>
                <a:cubicBezTo>
                  <a:pt x="184" y="27"/>
                  <a:pt x="184" y="27"/>
                  <a:pt x="184" y="27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75" y="27"/>
                  <a:pt x="175" y="27"/>
                  <a:pt x="175" y="27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69" y="33"/>
                  <a:pt x="169" y="33"/>
                  <a:pt x="169" y="33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7" y="105"/>
                  <a:pt x="95" y="105"/>
                  <a:pt x="94" y="104"/>
                </a:cubicBezTo>
                <a:cubicBezTo>
                  <a:pt x="93" y="103"/>
                  <a:pt x="93" y="101"/>
                  <a:pt x="94" y="100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163" y="21"/>
                  <a:pt x="163" y="21"/>
                  <a:pt x="163" y="21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71" y="24"/>
                  <a:pt x="171" y="24"/>
                  <a:pt x="171" y="24"/>
                </a:cubicBezTo>
                <a:cubicBezTo>
                  <a:pt x="173" y="21"/>
                  <a:pt x="173" y="21"/>
                  <a:pt x="173" y="21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76" y="8"/>
                  <a:pt x="176" y="8"/>
                  <a:pt x="176" y="8"/>
                </a:cubicBezTo>
                <a:cubicBezTo>
                  <a:pt x="178" y="16"/>
                  <a:pt x="178" y="16"/>
                  <a:pt x="178" y="16"/>
                </a:cubicBezTo>
                <a:cubicBezTo>
                  <a:pt x="181" y="14"/>
                  <a:pt x="181" y="14"/>
                  <a:pt x="181" y="14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78" y="5"/>
                  <a:pt x="178" y="5"/>
                  <a:pt x="178" y="5"/>
                </a:cubicBezTo>
                <a:cubicBezTo>
                  <a:pt x="184" y="0"/>
                  <a:pt x="184" y="0"/>
                  <a:pt x="184" y="0"/>
                </a:cubicBezTo>
                <a:cubicBezTo>
                  <a:pt x="186" y="8"/>
                  <a:pt x="186" y="8"/>
                  <a:pt x="186" y="8"/>
                </a:cubicBezTo>
                <a:cubicBezTo>
                  <a:pt x="189" y="5"/>
                  <a:pt x="189" y="5"/>
                  <a:pt x="189" y="5"/>
                </a:cubicBezTo>
                <a:cubicBezTo>
                  <a:pt x="193" y="9"/>
                  <a:pt x="193" y="9"/>
                  <a:pt x="193" y="9"/>
                </a:cubicBezTo>
                <a:cubicBezTo>
                  <a:pt x="190" y="11"/>
                  <a:pt x="190" y="11"/>
                  <a:pt x="190" y="11"/>
                </a:cubicBezTo>
                <a:lnTo>
                  <a:pt x="198" y="14"/>
                </a:lnTo>
                <a:close/>
                <a:moveTo>
                  <a:pt x="90" y="96"/>
                </a:moveTo>
                <a:cubicBezTo>
                  <a:pt x="104" y="81"/>
                  <a:pt x="104" y="81"/>
                  <a:pt x="104" y="81"/>
                </a:cubicBezTo>
                <a:cubicBezTo>
                  <a:pt x="102" y="80"/>
                  <a:pt x="98" y="79"/>
                  <a:pt x="95" y="79"/>
                </a:cubicBezTo>
                <a:cubicBezTo>
                  <a:pt x="82" y="79"/>
                  <a:pt x="71" y="90"/>
                  <a:pt x="71" y="103"/>
                </a:cubicBezTo>
                <a:cubicBezTo>
                  <a:pt x="71" y="116"/>
                  <a:pt x="82" y="127"/>
                  <a:pt x="95" y="127"/>
                </a:cubicBezTo>
                <a:cubicBezTo>
                  <a:pt x="108" y="127"/>
                  <a:pt x="119" y="116"/>
                  <a:pt x="119" y="103"/>
                </a:cubicBezTo>
                <a:cubicBezTo>
                  <a:pt x="119" y="100"/>
                  <a:pt x="118" y="96"/>
                  <a:pt x="117" y="94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1" y="110"/>
                  <a:pt x="98" y="111"/>
                  <a:pt x="96" y="111"/>
                </a:cubicBezTo>
                <a:cubicBezTo>
                  <a:pt x="96" y="111"/>
                  <a:pt x="96" y="111"/>
                  <a:pt x="96" y="111"/>
                </a:cubicBezTo>
                <a:cubicBezTo>
                  <a:pt x="96" y="111"/>
                  <a:pt x="95" y="111"/>
                  <a:pt x="95" y="111"/>
                </a:cubicBezTo>
                <a:cubicBezTo>
                  <a:pt x="91" y="111"/>
                  <a:pt x="87" y="107"/>
                  <a:pt x="87" y="103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0"/>
                  <a:pt x="88" y="98"/>
                  <a:pt x="90" y="96"/>
                </a:cubicBezTo>
                <a:close/>
                <a:moveTo>
                  <a:pt x="130" y="55"/>
                </a:moveTo>
                <a:cubicBezTo>
                  <a:pt x="120" y="48"/>
                  <a:pt x="108" y="44"/>
                  <a:pt x="95" y="44"/>
                </a:cubicBezTo>
                <a:cubicBezTo>
                  <a:pt x="62" y="44"/>
                  <a:pt x="36" y="70"/>
                  <a:pt x="36" y="103"/>
                </a:cubicBezTo>
                <a:cubicBezTo>
                  <a:pt x="36" y="136"/>
                  <a:pt x="62" y="162"/>
                  <a:pt x="95" y="162"/>
                </a:cubicBezTo>
                <a:cubicBezTo>
                  <a:pt x="128" y="162"/>
                  <a:pt x="154" y="136"/>
                  <a:pt x="154" y="103"/>
                </a:cubicBezTo>
                <a:cubicBezTo>
                  <a:pt x="154" y="90"/>
                  <a:pt x="150" y="78"/>
                  <a:pt x="143" y="68"/>
                </a:cubicBezTo>
                <a:cubicBezTo>
                  <a:pt x="131" y="79"/>
                  <a:pt x="131" y="79"/>
                  <a:pt x="131" y="79"/>
                </a:cubicBezTo>
                <a:cubicBezTo>
                  <a:pt x="136" y="86"/>
                  <a:pt x="138" y="94"/>
                  <a:pt x="138" y="103"/>
                </a:cubicBezTo>
                <a:cubicBezTo>
                  <a:pt x="138" y="127"/>
                  <a:pt x="119" y="146"/>
                  <a:pt x="95" y="146"/>
                </a:cubicBezTo>
                <a:cubicBezTo>
                  <a:pt x="71" y="146"/>
                  <a:pt x="52" y="127"/>
                  <a:pt x="52" y="103"/>
                </a:cubicBezTo>
                <a:cubicBezTo>
                  <a:pt x="52" y="79"/>
                  <a:pt x="71" y="60"/>
                  <a:pt x="95" y="60"/>
                </a:cubicBezTo>
                <a:cubicBezTo>
                  <a:pt x="104" y="60"/>
                  <a:pt x="112" y="62"/>
                  <a:pt x="119" y="67"/>
                </a:cubicBezTo>
                <a:lnTo>
                  <a:pt x="130" y="55"/>
                </a:lnTo>
                <a:close/>
                <a:moveTo>
                  <a:pt x="157" y="54"/>
                </a:moveTo>
                <a:cubicBezTo>
                  <a:pt x="167" y="67"/>
                  <a:pt x="174" y="84"/>
                  <a:pt x="174" y="103"/>
                </a:cubicBezTo>
                <a:cubicBezTo>
                  <a:pt x="174" y="147"/>
                  <a:pt x="139" y="182"/>
                  <a:pt x="95" y="182"/>
                </a:cubicBezTo>
                <a:cubicBezTo>
                  <a:pt x="52" y="182"/>
                  <a:pt x="16" y="147"/>
                  <a:pt x="16" y="103"/>
                </a:cubicBezTo>
                <a:cubicBezTo>
                  <a:pt x="16" y="59"/>
                  <a:pt x="52" y="24"/>
                  <a:pt x="95" y="24"/>
                </a:cubicBezTo>
                <a:cubicBezTo>
                  <a:pt x="114" y="24"/>
                  <a:pt x="131" y="31"/>
                  <a:pt x="144" y="41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39" y="16"/>
                  <a:pt x="118" y="8"/>
                  <a:pt x="95" y="8"/>
                </a:cubicBezTo>
                <a:cubicBezTo>
                  <a:pt x="43" y="8"/>
                  <a:pt x="0" y="51"/>
                  <a:pt x="0" y="103"/>
                </a:cubicBezTo>
                <a:cubicBezTo>
                  <a:pt x="0" y="155"/>
                  <a:pt x="43" y="198"/>
                  <a:pt x="95" y="198"/>
                </a:cubicBezTo>
                <a:cubicBezTo>
                  <a:pt x="147" y="198"/>
                  <a:pt x="190" y="155"/>
                  <a:pt x="190" y="103"/>
                </a:cubicBezTo>
                <a:cubicBezTo>
                  <a:pt x="190" y="80"/>
                  <a:pt x="182" y="59"/>
                  <a:pt x="168" y="42"/>
                </a:cubicBezTo>
                <a:lnTo>
                  <a:pt x="157" y="5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0">
            <a:extLst>
              <a:ext uri="{FF2B5EF4-FFF2-40B4-BE49-F238E27FC236}">
                <a16:creationId xmlns:a16="http://schemas.microsoft.com/office/drawing/2014/main" id="{BCCEA815-2D54-40BD-9A46-0E59D45188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1090" y="4225768"/>
            <a:ext cx="373021" cy="373021"/>
          </a:xfrm>
          <a:custGeom>
            <a:avLst/>
            <a:gdLst>
              <a:gd name="T0" fmla="*/ 116 w 176"/>
              <a:gd name="T1" fmla="*/ 152 h 176"/>
              <a:gd name="T2" fmla="*/ 116 w 176"/>
              <a:gd name="T3" fmla="*/ 144 h 176"/>
              <a:gd name="T4" fmla="*/ 56 w 176"/>
              <a:gd name="T5" fmla="*/ 148 h 176"/>
              <a:gd name="T6" fmla="*/ 60 w 176"/>
              <a:gd name="T7" fmla="*/ 136 h 176"/>
              <a:gd name="T8" fmla="*/ 104 w 176"/>
              <a:gd name="T9" fmla="*/ 132 h 176"/>
              <a:gd name="T10" fmla="*/ 60 w 176"/>
              <a:gd name="T11" fmla="*/ 128 h 176"/>
              <a:gd name="T12" fmla="*/ 60 w 176"/>
              <a:gd name="T13" fmla="*/ 136 h 176"/>
              <a:gd name="T14" fmla="*/ 112 w 176"/>
              <a:gd name="T15" fmla="*/ 80 h 176"/>
              <a:gd name="T16" fmla="*/ 128 w 176"/>
              <a:gd name="T17" fmla="*/ 80 h 176"/>
              <a:gd name="T18" fmla="*/ 144 w 176"/>
              <a:gd name="T19" fmla="*/ 72 h 176"/>
              <a:gd name="T20" fmla="*/ 144 w 176"/>
              <a:gd name="T21" fmla="*/ 88 h 176"/>
              <a:gd name="T22" fmla="*/ 144 w 176"/>
              <a:gd name="T23" fmla="*/ 72 h 176"/>
              <a:gd name="T24" fmla="*/ 144 w 176"/>
              <a:gd name="T25" fmla="*/ 48 h 176"/>
              <a:gd name="T26" fmla="*/ 136 w 176"/>
              <a:gd name="T27" fmla="*/ 0 h 176"/>
              <a:gd name="T28" fmla="*/ 32 w 176"/>
              <a:gd name="T29" fmla="*/ 8 h 176"/>
              <a:gd name="T30" fmla="*/ 24 w 176"/>
              <a:gd name="T31" fmla="*/ 48 h 176"/>
              <a:gd name="T32" fmla="*/ 0 w 176"/>
              <a:gd name="T33" fmla="*/ 136 h 176"/>
              <a:gd name="T34" fmla="*/ 32 w 176"/>
              <a:gd name="T35" fmla="*/ 160 h 176"/>
              <a:gd name="T36" fmla="*/ 40 w 176"/>
              <a:gd name="T37" fmla="*/ 176 h 176"/>
              <a:gd name="T38" fmla="*/ 144 w 176"/>
              <a:gd name="T39" fmla="*/ 168 h 176"/>
              <a:gd name="T40" fmla="*/ 152 w 176"/>
              <a:gd name="T41" fmla="*/ 160 h 176"/>
              <a:gd name="T42" fmla="*/ 176 w 176"/>
              <a:gd name="T43" fmla="*/ 72 h 176"/>
              <a:gd name="T44" fmla="*/ 40 w 176"/>
              <a:gd name="T45" fmla="*/ 8 h 176"/>
              <a:gd name="T46" fmla="*/ 136 w 176"/>
              <a:gd name="T47" fmla="*/ 48 h 176"/>
              <a:gd name="T48" fmla="*/ 40 w 176"/>
              <a:gd name="T49" fmla="*/ 8 h 176"/>
              <a:gd name="T50" fmla="*/ 40 w 176"/>
              <a:gd name="T51" fmla="*/ 168 h 176"/>
              <a:gd name="T52" fmla="*/ 136 w 176"/>
              <a:gd name="T53" fmla="*/ 120 h 176"/>
              <a:gd name="T54" fmla="*/ 168 w 176"/>
              <a:gd name="T55" fmla="*/ 136 h 176"/>
              <a:gd name="T56" fmla="*/ 144 w 176"/>
              <a:gd name="T57" fmla="*/ 152 h 176"/>
              <a:gd name="T58" fmla="*/ 136 w 176"/>
              <a:gd name="T59" fmla="*/ 112 h 176"/>
              <a:gd name="T60" fmla="*/ 32 w 176"/>
              <a:gd name="T61" fmla="*/ 120 h 176"/>
              <a:gd name="T62" fmla="*/ 24 w 176"/>
              <a:gd name="T63" fmla="*/ 152 h 176"/>
              <a:gd name="T64" fmla="*/ 8 w 176"/>
              <a:gd name="T65" fmla="*/ 72 h 176"/>
              <a:gd name="T66" fmla="*/ 152 w 176"/>
              <a:gd name="T67" fmla="*/ 56 h 176"/>
              <a:gd name="T68" fmla="*/ 168 w 176"/>
              <a:gd name="T69" fmla="*/ 13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60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6"/>
                  <a:pt x="118" y="144"/>
                  <a:pt x="116" y="144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58" y="144"/>
                  <a:pt x="56" y="146"/>
                  <a:pt x="56" y="148"/>
                </a:cubicBezTo>
                <a:cubicBezTo>
                  <a:pt x="56" y="150"/>
                  <a:pt x="58" y="152"/>
                  <a:pt x="60" y="152"/>
                </a:cubicBezTo>
                <a:moveTo>
                  <a:pt x="60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58" y="128"/>
                  <a:pt x="56" y="130"/>
                  <a:pt x="56" y="132"/>
                </a:cubicBezTo>
                <a:cubicBezTo>
                  <a:pt x="56" y="134"/>
                  <a:pt x="58" y="136"/>
                  <a:pt x="60" y="136"/>
                </a:cubicBezTo>
                <a:moveTo>
                  <a:pt x="120" y="72"/>
                </a:moveTo>
                <a:cubicBezTo>
                  <a:pt x="116" y="72"/>
                  <a:pt x="112" y="76"/>
                  <a:pt x="112" y="80"/>
                </a:cubicBezTo>
                <a:cubicBezTo>
                  <a:pt x="112" y="84"/>
                  <a:pt x="116" y="88"/>
                  <a:pt x="120" y="88"/>
                </a:cubicBezTo>
                <a:cubicBezTo>
                  <a:pt x="124" y="88"/>
                  <a:pt x="128" y="84"/>
                  <a:pt x="128" y="80"/>
                </a:cubicBezTo>
                <a:cubicBezTo>
                  <a:pt x="128" y="76"/>
                  <a:pt x="124" y="72"/>
                  <a:pt x="120" y="72"/>
                </a:cubicBezTo>
                <a:moveTo>
                  <a:pt x="144" y="72"/>
                </a:moveTo>
                <a:cubicBezTo>
                  <a:pt x="140" y="72"/>
                  <a:pt x="136" y="76"/>
                  <a:pt x="136" y="80"/>
                </a:cubicBezTo>
                <a:cubicBezTo>
                  <a:pt x="136" y="84"/>
                  <a:pt x="140" y="88"/>
                  <a:pt x="144" y="88"/>
                </a:cubicBezTo>
                <a:cubicBezTo>
                  <a:pt x="148" y="88"/>
                  <a:pt x="152" y="84"/>
                  <a:pt x="152" y="80"/>
                </a:cubicBezTo>
                <a:cubicBezTo>
                  <a:pt x="152" y="76"/>
                  <a:pt x="148" y="72"/>
                  <a:pt x="144" y="72"/>
                </a:cubicBezTo>
                <a:moveTo>
                  <a:pt x="152" y="48"/>
                </a:moveTo>
                <a:cubicBezTo>
                  <a:pt x="144" y="48"/>
                  <a:pt x="144" y="48"/>
                  <a:pt x="144" y="48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2" y="4"/>
                  <a:pt x="32" y="8"/>
                </a:cubicBezTo>
                <a:cubicBezTo>
                  <a:pt x="32" y="48"/>
                  <a:pt x="32" y="48"/>
                  <a:pt x="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1" y="48"/>
                  <a:pt x="0" y="59"/>
                  <a:pt x="0" y="7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9"/>
                  <a:pt x="11" y="160"/>
                  <a:pt x="24" y="160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160"/>
                  <a:pt x="144" y="160"/>
                  <a:pt x="144" y="160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5" y="160"/>
                  <a:pt x="176" y="149"/>
                  <a:pt x="176" y="136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176" y="59"/>
                  <a:pt x="165" y="48"/>
                  <a:pt x="152" y="48"/>
                </a:cubicBezTo>
                <a:moveTo>
                  <a:pt x="40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48"/>
                  <a:pt x="136" y="48"/>
                  <a:pt x="136" y="48"/>
                </a:cubicBezTo>
                <a:cubicBezTo>
                  <a:pt x="40" y="48"/>
                  <a:pt x="40" y="48"/>
                  <a:pt x="40" y="48"/>
                </a:cubicBezTo>
                <a:lnTo>
                  <a:pt x="40" y="8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136" y="120"/>
                  <a:pt x="136" y="120"/>
                  <a:pt x="136" y="120"/>
                </a:cubicBezTo>
                <a:lnTo>
                  <a:pt x="136" y="168"/>
                </a:lnTo>
                <a:close/>
                <a:moveTo>
                  <a:pt x="168" y="136"/>
                </a:moveTo>
                <a:cubicBezTo>
                  <a:pt x="168" y="145"/>
                  <a:pt x="161" y="152"/>
                  <a:pt x="152" y="152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144" y="116"/>
                  <a:pt x="140" y="112"/>
                  <a:pt x="136" y="112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6" y="112"/>
                  <a:pt x="32" y="116"/>
                  <a:pt x="32" y="120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5" y="152"/>
                  <a:pt x="8" y="145"/>
                  <a:pt x="8" y="136"/>
                </a:cubicBezTo>
                <a:cubicBezTo>
                  <a:pt x="8" y="72"/>
                  <a:pt x="8" y="72"/>
                  <a:pt x="8" y="72"/>
                </a:cubicBezTo>
                <a:cubicBezTo>
                  <a:pt x="8" y="63"/>
                  <a:pt x="15" y="56"/>
                  <a:pt x="24" y="56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61" y="56"/>
                  <a:pt x="168" y="63"/>
                  <a:pt x="168" y="72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1038E0-ED9B-BE25-A8D7-ADF229E0B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9422" y="-90487"/>
            <a:ext cx="1318977" cy="11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9" grpId="0" animBg="1"/>
      <p:bldP spid="42" grpId="0" animBg="1"/>
      <p:bldP spid="44" grpId="0" animBg="1"/>
      <p:bldP spid="49" grpId="0"/>
      <p:bldP spid="51" grpId="0"/>
      <p:bldP spid="48" grpId="0" animBg="1"/>
      <p:bldP spid="57" grpId="0"/>
      <p:bldP spid="58" grpId="0"/>
      <p:bldP spid="63" grpId="0"/>
      <p:bldP spid="64" grpId="0"/>
      <p:bldP spid="68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9" grpId="0"/>
      <p:bldP spid="61" grpId="0" animBg="1"/>
      <p:bldP spid="62" grpId="0"/>
      <p:bldP spid="65" grpId="0" animBg="1"/>
      <p:bldP spid="67" grpId="0"/>
      <p:bldP spid="80" grpId="0" animBg="1"/>
      <p:bldP spid="8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tipe Blue">
      <a:dk1>
        <a:srgbClr val="3C3C3C"/>
      </a:dk1>
      <a:lt1>
        <a:sysClr val="window" lastClr="FFFFF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3172</TotalTime>
  <Words>1511</Words>
  <Application>Microsoft Office PowerPoint</Application>
  <PresentationFormat>Widescreen</PresentationFormat>
  <Paragraphs>318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Open Sans Light</vt:lpstr>
      <vt:lpstr>Open Sans bold</vt:lpstr>
      <vt:lpstr>Lato Light</vt:lpstr>
      <vt:lpstr>Arial</vt:lpstr>
      <vt:lpstr>Calibri</vt:lpstr>
      <vt:lpstr>Open Sans</vt:lpstr>
      <vt:lpstr>Office Theme</vt:lpstr>
      <vt:lpstr>1_Office Theme</vt:lpstr>
      <vt:lpstr>IMPACT ECO GROUP</vt:lpstr>
      <vt:lpstr>IMPACT ECO GROUP</vt:lpstr>
      <vt:lpstr>IMPACT ECO GROUP</vt:lpstr>
      <vt:lpstr>ABOUT COMPANY</vt:lpstr>
      <vt:lpstr>OUR MISSION</vt:lpstr>
      <vt:lpstr>OUR VISION</vt:lpstr>
      <vt:lpstr>OUR HISTORY </vt:lpstr>
      <vt:lpstr>OUR HISTORY </vt:lpstr>
      <vt:lpstr>OUR SERVICE</vt:lpstr>
      <vt:lpstr>BUSINESS OBJECTIVE</vt:lpstr>
      <vt:lpstr>SECTION BREAK</vt:lpstr>
      <vt:lpstr>MEET THE TEAM</vt:lpstr>
      <vt:lpstr>MEET THE TEAM</vt:lpstr>
      <vt:lpstr>MEET THE TEAM</vt:lpstr>
      <vt:lpstr>SECTION BREAK</vt:lpstr>
      <vt:lpstr>OUR LASTEST PROJECT</vt:lpstr>
      <vt:lpstr>DEVICE MOCKUP</vt:lpstr>
      <vt:lpstr>DEVICE MOCKUP</vt:lpstr>
      <vt:lpstr>DEVICE MOCKUP</vt:lpstr>
      <vt:lpstr>OUR PRICE</vt:lpstr>
      <vt:lpstr>BREAK SECTION</vt:lpstr>
      <vt:lpstr>STRATEGY INFOGRAPHIC</vt:lpstr>
      <vt:lpstr>BANNER INFOGRAPHIC</vt:lpstr>
      <vt:lpstr>OUR CHART</vt:lpstr>
      <vt:lpstr>TARGET INFOGRAPHIC</vt:lpstr>
      <vt:lpstr>WORLD MAPS</vt:lpstr>
      <vt:lpstr>OUR CHART</vt:lpstr>
      <vt:lpstr>OUR CLIENT</vt:lpstr>
      <vt:lpstr>CONTACT 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Samira Cardoso Guimaraes Fernandes</cp:lastModifiedBy>
  <cp:revision>243</cp:revision>
  <dcterms:created xsi:type="dcterms:W3CDTF">2018-07-21T13:25:45Z</dcterms:created>
  <dcterms:modified xsi:type="dcterms:W3CDTF">2023-12-15T09:48:33Z</dcterms:modified>
</cp:coreProperties>
</file>